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8" r:id="rId12"/>
    <p:sldId id="26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8"/>
    <p:restoredTop sz="94630"/>
  </p:normalViewPr>
  <p:slideViewPr>
    <p:cSldViewPr snapToGrid="0" snapToObjects="1">
      <p:cViewPr varScale="1">
        <p:scale>
          <a:sx n="81" d="100"/>
          <a:sy n="81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svg"/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sv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8585B-6A5E-4961-A8A9-FE8442A5480A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778D8C9-C6D4-4DA1-AC65-27C0EDCDB815}">
      <dgm:prSet/>
      <dgm:spPr/>
      <dgm:t>
        <a:bodyPr/>
        <a:lstStyle/>
        <a:p>
          <a:pPr>
            <a:defRPr cap="all"/>
          </a:pPr>
          <a:r>
            <a:rPr lang="en-US"/>
            <a:t>What is STEAM? </a:t>
          </a:r>
        </a:p>
      </dgm:t>
    </dgm:pt>
    <dgm:pt modelId="{AD09C65F-50A8-47D7-B20D-ACD993DDB7C9}" type="parTrans" cxnId="{BFB51980-6594-42EA-8F68-89C051249EC7}">
      <dgm:prSet/>
      <dgm:spPr/>
      <dgm:t>
        <a:bodyPr/>
        <a:lstStyle/>
        <a:p>
          <a:endParaRPr lang="en-US"/>
        </a:p>
      </dgm:t>
    </dgm:pt>
    <dgm:pt modelId="{3B6E15A9-D217-4A7A-A57E-E7E24E0F60B1}" type="sibTrans" cxnId="{BFB51980-6594-42EA-8F68-89C051249EC7}">
      <dgm:prSet/>
      <dgm:spPr/>
      <dgm:t>
        <a:bodyPr/>
        <a:lstStyle/>
        <a:p>
          <a:endParaRPr lang="en-US"/>
        </a:p>
      </dgm:t>
    </dgm:pt>
    <dgm:pt modelId="{F81F1976-F886-4D1C-B158-627F158D9C9B}">
      <dgm:prSet/>
      <dgm:spPr/>
      <dgm:t>
        <a:bodyPr/>
        <a:lstStyle/>
        <a:p>
          <a:pPr>
            <a:defRPr cap="all"/>
          </a:pPr>
          <a:r>
            <a:rPr lang="en-US" dirty="0"/>
            <a:t>What Are we Doing?</a:t>
          </a:r>
        </a:p>
      </dgm:t>
    </dgm:pt>
    <dgm:pt modelId="{3E57513C-7AF0-4AF0-ABB9-EEDBEBF8519E}" type="parTrans" cxnId="{503E0391-1BB2-4C6D-BAAA-8E2A2873F81E}">
      <dgm:prSet/>
      <dgm:spPr/>
      <dgm:t>
        <a:bodyPr/>
        <a:lstStyle/>
        <a:p>
          <a:endParaRPr lang="en-US"/>
        </a:p>
      </dgm:t>
    </dgm:pt>
    <dgm:pt modelId="{1C04B459-91E4-43FC-A09C-583E4A42676B}" type="sibTrans" cxnId="{503E0391-1BB2-4C6D-BAAA-8E2A2873F81E}">
      <dgm:prSet/>
      <dgm:spPr/>
      <dgm:t>
        <a:bodyPr/>
        <a:lstStyle/>
        <a:p>
          <a:endParaRPr lang="en-US"/>
        </a:p>
      </dgm:t>
    </dgm:pt>
    <dgm:pt modelId="{DBD8808C-237B-4F22-BCDA-AF7EBE3AFE16}">
      <dgm:prSet/>
      <dgm:spPr/>
      <dgm:t>
        <a:bodyPr/>
        <a:lstStyle/>
        <a:p>
          <a:pPr>
            <a:defRPr cap="all"/>
          </a:pPr>
          <a:r>
            <a:rPr lang="en-US" dirty="0"/>
            <a:t>Where Do we plan to go?</a:t>
          </a:r>
        </a:p>
      </dgm:t>
    </dgm:pt>
    <dgm:pt modelId="{BBF8E435-EDA8-43A3-AFFE-232EFD5EE618}" type="parTrans" cxnId="{5D2A00E0-0666-4657-B85D-46A9A61683F3}">
      <dgm:prSet/>
      <dgm:spPr/>
      <dgm:t>
        <a:bodyPr/>
        <a:lstStyle/>
        <a:p>
          <a:endParaRPr lang="en-US"/>
        </a:p>
      </dgm:t>
    </dgm:pt>
    <dgm:pt modelId="{95B9B840-0BA2-4C06-B15A-4BEE0D835023}" type="sibTrans" cxnId="{5D2A00E0-0666-4657-B85D-46A9A61683F3}">
      <dgm:prSet/>
      <dgm:spPr/>
      <dgm:t>
        <a:bodyPr/>
        <a:lstStyle/>
        <a:p>
          <a:endParaRPr lang="en-US"/>
        </a:p>
      </dgm:t>
    </dgm:pt>
    <dgm:pt modelId="{BE37FBF8-4A0E-42C9-BB1A-1220D8D97C15}" type="pres">
      <dgm:prSet presAssocID="{64B8585B-6A5E-4961-A8A9-FE8442A5480A}" presName="root" presStyleCnt="0">
        <dgm:presLayoutVars>
          <dgm:dir/>
          <dgm:resizeHandles val="exact"/>
        </dgm:presLayoutVars>
      </dgm:prSet>
      <dgm:spPr/>
    </dgm:pt>
    <dgm:pt modelId="{A2C0F87A-E6AA-419B-97F0-B0FABE3B7312}" type="pres">
      <dgm:prSet presAssocID="{B778D8C9-C6D4-4DA1-AC65-27C0EDCDB815}" presName="compNode" presStyleCnt="0"/>
      <dgm:spPr/>
    </dgm:pt>
    <dgm:pt modelId="{355EEA12-069D-468C-A523-FBC6AD0EBE75}" type="pres">
      <dgm:prSet presAssocID="{B778D8C9-C6D4-4DA1-AC65-27C0EDCDB815}" presName="iconBgRect" presStyleLbl="bgShp" presStyleIdx="0" presStyleCnt="3"/>
      <dgm:spPr/>
    </dgm:pt>
    <dgm:pt modelId="{7C0FC244-9B51-4831-A6F7-D22F0464FBB4}" type="pres">
      <dgm:prSet presAssocID="{B778D8C9-C6D4-4DA1-AC65-27C0EDCDB81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6761D2E-41DA-4A0E-84A0-26E3FD7B6B5E}" type="pres">
      <dgm:prSet presAssocID="{B778D8C9-C6D4-4DA1-AC65-27C0EDCDB815}" presName="spaceRect" presStyleCnt="0"/>
      <dgm:spPr/>
    </dgm:pt>
    <dgm:pt modelId="{AEE325E7-E923-4348-9021-4DE5C1F67F4C}" type="pres">
      <dgm:prSet presAssocID="{B778D8C9-C6D4-4DA1-AC65-27C0EDCDB815}" presName="textRect" presStyleLbl="revTx" presStyleIdx="0" presStyleCnt="3">
        <dgm:presLayoutVars>
          <dgm:chMax val="1"/>
          <dgm:chPref val="1"/>
        </dgm:presLayoutVars>
      </dgm:prSet>
      <dgm:spPr/>
    </dgm:pt>
    <dgm:pt modelId="{DE99CD33-039D-4E1C-8602-D90197659AAE}" type="pres">
      <dgm:prSet presAssocID="{3B6E15A9-D217-4A7A-A57E-E7E24E0F60B1}" presName="sibTrans" presStyleCnt="0"/>
      <dgm:spPr/>
    </dgm:pt>
    <dgm:pt modelId="{3A5FFA33-613C-4D71-A049-5EE7CE78A7DA}" type="pres">
      <dgm:prSet presAssocID="{F81F1976-F886-4D1C-B158-627F158D9C9B}" presName="compNode" presStyleCnt="0"/>
      <dgm:spPr/>
    </dgm:pt>
    <dgm:pt modelId="{938D3D24-B375-4853-BE11-25F760CB949E}" type="pres">
      <dgm:prSet presAssocID="{F81F1976-F886-4D1C-B158-627F158D9C9B}" presName="iconBgRect" presStyleLbl="bgShp" presStyleIdx="1" presStyleCnt="3"/>
      <dgm:spPr/>
    </dgm:pt>
    <dgm:pt modelId="{A662C5D6-AC17-4F4F-9AD8-7005214294B5}" type="pres">
      <dgm:prSet presAssocID="{F81F1976-F886-4D1C-B158-627F158D9C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090223B-B6D2-4826-BFC8-18476809E331}" type="pres">
      <dgm:prSet presAssocID="{F81F1976-F886-4D1C-B158-627F158D9C9B}" presName="spaceRect" presStyleCnt="0"/>
      <dgm:spPr/>
    </dgm:pt>
    <dgm:pt modelId="{494BCCBE-1D99-4BEE-A931-A71A8812AD9A}" type="pres">
      <dgm:prSet presAssocID="{F81F1976-F886-4D1C-B158-627F158D9C9B}" presName="textRect" presStyleLbl="revTx" presStyleIdx="1" presStyleCnt="3">
        <dgm:presLayoutVars>
          <dgm:chMax val="1"/>
          <dgm:chPref val="1"/>
        </dgm:presLayoutVars>
      </dgm:prSet>
      <dgm:spPr/>
    </dgm:pt>
    <dgm:pt modelId="{86517779-7CAC-45E8-9083-5B7384793879}" type="pres">
      <dgm:prSet presAssocID="{1C04B459-91E4-43FC-A09C-583E4A42676B}" presName="sibTrans" presStyleCnt="0"/>
      <dgm:spPr/>
    </dgm:pt>
    <dgm:pt modelId="{67B02F52-01B7-4DE8-AD38-D60F5DA2EA17}" type="pres">
      <dgm:prSet presAssocID="{DBD8808C-237B-4F22-BCDA-AF7EBE3AFE16}" presName="compNode" presStyleCnt="0"/>
      <dgm:spPr/>
    </dgm:pt>
    <dgm:pt modelId="{2C68F6B1-5DFF-4EE2-9E9B-C852A096005E}" type="pres">
      <dgm:prSet presAssocID="{DBD8808C-237B-4F22-BCDA-AF7EBE3AFE16}" presName="iconBgRect" presStyleLbl="bgShp" presStyleIdx="2" presStyleCnt="3"/>
      <dgm:spPr/>
    </dgm:pt>
    <dgm:pt modelId="{F9A06820-B20C-4445-BC2F-C67AE17FCE5C}" type="pres">
      <dgm:prSet presAssocID="{DBD8808C-237B-4F22-BCDA-AF7EBE3AFE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39273AB0-D017-4ECD-ADA6-84A30130502F}" type="pres">
      <dgm:prSet presAssocID="{DBD8808C-237B-4F22-BCDA-AF7EBE3AFE16}" presName="spaceRect" presStyleCnt="0"/>
      <dgm:spPr/>
    </dgm:pt>
    <dgm:pt modelId="{219F375A-D28A-4390-826D-1EE9333DAD06}" type="pres">
      <dgm:prSet presAssocID="{DBD8808C-237B-4F22-BCDA-AF7EBE3AFE1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4C54252-2A43-4EF7-B6CD-858DDC3A6018}" type="presOf" srcId="{DBD8808C-237B-4F22-BCDA-AF7EBE3AFE16}" destId="{219F375A-D28A-4390-826D-1EE9333DAD06}" srcOrd="0" destOrd="0" presId="urn:microsoft.com/office/officeart/2018/5/layout/IconCircleLabelList"/>
    <dgm:cxn modelId="{F2ED0A73-2095-4786-B60E-73000C1D0355}" type="presOf" srcId="{64B8585B-6A5E-4961-A8A9-FE8442A5480A}" destId="{BE37FBF8-4A0E-42C9-BB1A-1220D8D97C15}" srcOrd="0" destOrd="0" presId="urn:microsoft.com/office/officeart/2018/5/layout/IconCircleLabelList"/>
    <dgm:cxn modelId="{BFB51980-6594-42EA-8F68-89C051249EC7}" srcId="{64B8585B-6A5E-4961-A8A9-FE8442A5480A}" destId="{B778D8C9-C6D4-4DA1-AC65-27C0EDCDB815}" srcOrd="0" destOrd="0" parTransId="{AD09C65F-50A8-47D7-B20D-ACD993DDB7C9}" sibTransId="{3B6E15A9-D217-4A7A-A57E-E7E24E0F60B1}"/>
    <dgm:cxn modelId="{503E0391-1BB2-4C6D-BAAA-8E2A2873F81E}" srcId="{64B8585B-6A5E-4961-A8A9-FE8442A5480A}" destId="{F81F1976-F886-4D1C-B158-627F158D9C9B}" srcOrd="1" destOrd="0" parTransId="{3E57513C-7AF0-4AF0-ABB9-EEDBEBF8519E}" sibTransId="{1C04B459-91E4-43FC-A09C-583E4A42676B}"/>
    <dgm:cxn modelId="{F73DA0A1-F63F-44EA-9172-DE3837801F4F}" type="presOf" srcId="{B778D8C9-C6D4-4DA1-AC65-27C0EDCDB815}" destId="{AEE325E7-E923-4348-9021-4DE5C1F67F4C}" srcOrd="0" destOrd="0" presId="urn:microsoft.com/office/officeart/2018/5/layout/IconCircleLabelList"/>
    <dgm:cxn modelId="{5D2A00E0-0666-4657-B85D-46A9A61683F3}" srcId="{64B8585B-6A5E-4961-A8A9-FE8442A5480A}" destId="{DBD8808C-237B-4F22-BCDA-AF7EBE3AFE16}" srcOrd="2" destOrd="0" parTransId="{BBF8E435-EDA8-43A3-AFFE-232EFD5EE618}" sibTransId="{95B9B840-0BA2-4C06-B15A-4BEE0D835023}"/>
    <dgm:cxn modelId="{708D83FE-D339-44CA-9FEA-34D4A46C9D2F}" type="presOf" srcId="{F81F1976-F886-4D1C-B158-627F158D9C9B}" destId="{494BCCBE-1D99-4BEE-A931-A71A8812AD9A}" srcOrd="0" destOrd="0" presId="urn:microsoft.com/office/officeart/2018/5/layout/IconCircleLabelList"/>
    <dgm:cxn modelId="{1AFE2100-6C2E-4282-A26A-0A5832E1D9C0}" type="presParOf" srcId="{BE37FBF8-4A0E-42C9-BB1A-1220D8D97C15}" destId="{A2C0F87A-E6AA-419B-97F0-B0FABE3B7312}" srcOrd="0" destOrd="0" presId="urn:microsoft.com/office/officeart/2018/5/layout/IconCircleLabelList"/>
    <dgm:cxn modelId="{767FA22A-F0E0-4A51-836C-8E1FFBBC4833}" type="presParOf" srcId="{A2C0F87A-E6AA-419B-97F0-B0FABE3B7312}" destId="{355EEA12-069D-468C-A523-FBC6AD0EBE75}" srcOrd="0" destOrd="0" presId="urn:microsoft.com/office/officeart/2018/5/layout/IconCircleLabelList"/>
    <dgm:cxn modelId="{15EE9375-179C-4AB7-A23D-556F0249A7AE}" type="presParOf" srcId="{A2C0F87A-E6AA-419B-97F0-B0FABE3B7312}" destId="{7C0FC244-9B51-4831-A6F7-D22F0464FBB4}" srcOrd="1" destOrd="0" presId="urn:microsoft.com/office/officeart/2018/5/layout/IconCircleLabelList"/>
    <dgm:cxn modelId="{F786F556-AEA9-46D0-AB03-933C39050702}" type="presParOf" srcId="{A2C0F87A-E6AA-419B-97F0-B0FABE3B7312}" destId="{76761D2E-41DA-4A0E-84A0-26E3FD7B6B5E}" srcOrd="2" destOrd="0" presId="urn:microsoft.com/office/officeart/2018/5/layout/IconCircleLabelList"/>
    <dgm:cxn modelId="{97BF79DD-198C-41D6-B88A-64E5D73A1F00}" type="presParOf" srcId="{A2C0F87A-E6AA-419B-97F0-B0FABE3B7312}" destId="{AEE325E7-E923-4348-9021-4DE5C1F67F4C}" srcOrd="3" destOrd="0" presId="urn:microsoft.com/office/officeart/2018/5/layout/IconCircleLabelList"/>
    <dgm:cxn modelId="{E6BC3327-183C-403E-A062-1BFCD3CEED77}" type="presParOf" srcId="{BE37FBF8-4A0E-42C9-BB1A-1220D8D97C15}" destId="{DE99CD33-039D-4E1C-8602-D90197659AAE}" srcOrd="1" destOrd="0" presId="urn:microsoft.com/office/officeart/2018/5/layout/IconCircleLabelList"/>
    <dgm:cxn modelId="{EC6D700E-449A-4817-BBD3-C9DA1FB444C2}" type="presParOf" srcId="{BE37FBF8-4A0E-42C9-BB1A-1220D8D97C15}" destId="{3A5FFA33-613C-4D71-A049-5EE7CE78A7DA}" srcOrd="2" destOrd="0" presId="urn:microsoft.com/office/officeart/2018/5/layout/IconCircleLabelList"/>
    <dgm:cxn modelId="{FFBD32E0-1C75-4146-BA86-80D373CF7BD7}" type="presParOf" srcId="{3A5FFA33-613C-4D71-A049-5EE7CE78A7DA}" destId="{938D3D24-B375-4853-BE11-25F760CB949E}" srcOrd="0" destOrd="0" presId="urn:microsoft.com/office/officeart/2018/5/layout/IconCircleLabelList"/>
    <dgm:cxn modelId="{F2B7AC9B-C5AB-4FD5-A682-B7317B8597D8}" type="presParOf" srcId="{3A5FFA33-613C-4D71-A049-5EE7CE78A7DA}" destId="{A662C5D6-AC17-4F4F-9AD8-7005214294B5}" srcOrd="1" destOrd="0" presId="urn:microsoft.com/office/officeart/2018/5/layout/IconCircleLabelList"/>
    <dgm:cxn modelId="{E37FF9C5-F85F-4266-AFD0-401B3DE5930A}" type="presParOf" srcId="{3A5FFA33-613C-4D71-A049-5EE7CE78A7DA}" destId="{B090223B-B6D2-4826-BFC8-18476809E331}" srcOrd="2" destOrd="0" presId="urn:microsoft.com/office/officeart/2018/5/layout/IconCircleLabelList"/>
    <dgm:cxn modelId="{32BA02C5-1737-408C-9E58-D95F1DC6D648}" type="presParOf" srcId="{3A5FFA33-613C-4D71-A049-5EE7CE78A7DA}" destId="{494BCCBE-1D99-4BEE-A931-A71A8812AD9A}" srcOrd="3" destOrd="0" presId="urn:microsoft.com/office/officeart/2018/5/layout/IconCircleLabelList"/>
    <dgm:cxn modelId="{7C97A2B1-84DF-4CF2-AA25-8E052C5C95AC}" type="presParOf" srcId="{BE37FBF8-4A0E-42C9-BB1A-1220D8D97C15}" destId="{86517779-7CAC-45E8-9083-5B7384793879}" srcOrd="3" destOrd="0" presId="urn:microsoft.com/office/officeart/2018/5/layout/IconCircleLabelList"/>
    <dgm:cxn modelId="{ADD9F5F0-8099-4E9C-895E-F55AB3997923}" type="presParOf" srcId="{BE37FBF8-4A0E-42C9-BB1A-1220D8D97C15}" destId="{67B02F52-01B7-4DE8-AD38-D60F5DA2EA17}" srcOrd="4" destOrd="0" presId="urn:microsoft.com/office/officeart/2018/5/layout/IconCircleLabelList"/>
    <dgm:cxn modelId="{BAD4049F-3649-4F58-9AFF-6A2A5D291102}" type="presParOf" srcId="{67B02F52-01B7-4DE8-AD38-D60F5DA2EA17}" destId="{2C68F6B1-5DFF-4EE2-9E9B-C852A096005E}" srcOrd="0" destOrd="0" presId="urn:microsoft.com/office/officeart/2018/5/layout/IconCircleLabelList"/>
    <dgm:cxn modelId="{3026A7AF-DBA8-42B5-B7A0-EDBFF2A326EC}" type="presParOf" srcId="{67B02F52-01B7-4DE8-AD38-D60F5DA2EA17}" destId="{F9A06820-B20C-4445-BC2F-C67AE17FCE5C}" srcOrd="1" destOrd="0" presId="urn:microsoft.com/office/officeart/2018/5/layout/IconCircleLabelList"/>
    <dgm:cxn modelId="{838EABF1-BAA2-432E-ABF3-79ECB91CF7C6}" type="presParOf" srcId="{67B02F52-01B7-4DE8-AD38-D60F5DA2EA17}" destId="{39273AB0-D017-4ECD-ADA6-84A30130502F}" srcOrd="2" destOrd="0" presId="urn:microsoft.com/office/officeart/2018/5/layout/IconCircleLabelList"/>
    <dgm:cxn modelId="{3845E1C2-6F98-4B0C-BAD7-DAA2C7C32A31}" type="presParOf" srcId="{67B02F52-01B7-4DE8-AD38-D60F5DA2EA17}" destId="{219F375A-D28A-4390-826D-1EE9333DAD0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1ADF6-23B8-4C0F-9AF0-71DB670BAF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60974C1-C13B-4EEC-85EA-4F016A885E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      Real World Challenge </a:t>
          </a:r>
        </a:p>
      </dgm:t>
    </dgm:pt>
    <dgm:pt modelId="{7086DD87-85AE-477B-990D-0FB3D87B5B89}" type="parTrans" cxnId="{28646610-69B1-4B6E-B31A-71F5FC5FA1D4}">
      <dgm:prSet/>
      <dgm:spPr/>
      <dgm:t>
        <a:bodyPr/>
        <a:lstStyle/>
        <a:p>
          <a:endParaRPr lang="en-US"/>
        </a:p>
      </dgm:t>
    </dgm:pt>
    <dgm:pt modelId="{CAE6DA92-4200-4A0B-A50A-E998C6EB8403}" type="sibTrans" cxnId="{28646610-69B1-4B6E-B31A-71F5FC5FA1D4}">
      <dgm:prSet/>
      <dgm:spPr/>
      <dgm:t>
        <a:bodyPr/>
        <a:lstStyle/>
        <a:p>
          <a:endParaRPr lang="en-US"/>
        </a:p>
      </dgm:t>
    </dgm:pt>
    <dgm:pt modelId="{55221FB3-44E9-4AF0-A36E-A227E583AE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Student Inquiry </a:t>
          </a:r>
        </a:p>
      </dgm:t>
    </dgm:pt>
    <dgm:pt modelId="{1D7985D9-7CC8-4333-8724-6E2F82BC3C91}" type="parTrans" cxnId="{F380884F-C06F-4704-AC89-7AA398920270}">
      <dgm:prSet/>
      <dgm:spPr/>
      <dgm:t>
        <a:bodyPr/>
        <a:lstStyle/>
        <a:p>
          <a:endParaRPr lang="en-US"/>
        </a:p>
      </dgm:t>
    </dgm:pt>
    <dgm:pt modelId="{08B80B33-6635-46D3-85BC-DBAADD28FAFD}" type="sibTrans" cxnId="{F380884F-C06F-4704-AC89-7AA398920270}">
      <dgm:prSet/>
      <dgm:spPr/>
      <dgm:t>
        <a:bodyPr/>
        <a:lstStyle/>
        <a:p>
          <a:endParaRPr lang="en-US"/>
        </a:p>
      </dgm:t>
    </dgm:pt>
    <dgm:pt modelId="{EFD68C3D-D211-4D69-A10F-FBC2BFAAF9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Public Product </a:t>
          </a:r>
        </a:p>
      </dgm:t>
    </dgm:pt>
    <dgm:pt modelId="{C6F6ED62-D13C-4F32-8EC4-3DC2D65A10A7}" type="parTrans" cxnId="{BAC9F202-BBB6-4A9E-AC3E-117C9B91B7F5}">
      <dgm:prSet/>
      <dgm:spPr/>
      <dgm:t>
        <a:bodyPr/>
        <a:lstStyle/>
        <a:p>
          <a:endParaRPr lang="en-US"/>
        </a:p>
      </dgm:t>
    </dgm:pt>
    <dgm:pt modelId="{B3DF10A2-99B1-49F2-A8F0-210444A128D4}" type="sibTrans" cxnId="{BAC9F202-BBB6-4A9E-AC3E-117C9B91B7F5}">
      <dgm:prSet/>
      <dgm:spPr/>
      <dgm:t>
        <a:bodyPr/>
        <a:lstStyle/>
        <a:p>
          <a:endParaRPr lang="en-US"/>
        </a:p>
      </dgm:t>
    </dgm:pt>
    <dgm:pt modelId="{52612F8A-8463-461D-988B-101588BA2095}" type="pres">
      <dgm:prSet presAssocID="{7911ADF6-23B8-4C0F-9AF0-71DB670BAF4D}" presName="root" presStyleCnt="0">
        <dgm:presLayoutVars>
          <dgm:dir/>
          <dgm:resizeHandles val="exact"/>
        </dgm:presLayoutVars>
      </dgm:prSet>
      <dgm:spPr/>
    </dgm:pt>
    <dgm:pt modelId="{29169D0D-681E-4768-895D-BE26ECAF332A}" type="pres">
      <dgm:prSet presAssocID="{860974C1-C13B-4EEC-85EA-4F016A885E6D}" presName="compNode" presStyleCnt="0"/>
      <dgm:spPr/>
    </dgm:pt>
    <dgm:pt modelId="{359B14CC-DABB-4D76-AB5C-EBC7F4F9D2A0}" type="pres">
      <dgm:prSet presAssocID="{860974C1-C13B-4EEC-85EA-4F016A885E6D}" presName="bgRect" presStyleLbl="bgShp" presStyleIdx="0" presStyleCnt="3"/>
      <dgm:spPr/>
    </dgm:pt>
    <dgm:pt modelId="{EC35CCCC-1FE6-41F6-9193-48BC5E7EEB63}" type="pres">
      <dgm:prSet presAssocID="{860974C1-C13B-4EEC-85EA-4F016A885E6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3BD22F3-EF92-4F6A-B532-4A62D8E0DFB5}" type="pres">
      <dgm:prSet presAssocID="{860974C1-C13B-4EEC-85EA-4F016A885E6D}" presName="spaceRect" presStyleCnt="0"/>
      <dgm:spPr/>
    </dgm:pt>
    <dgm:pt modelId="{DCD9B825-2EE5-4407-8A45-CC042580FF3D}" type="pres">
      <dgm:prSet presAssocID="{860974C1-C13B-4EEC-85EA-4F016A885E6D}" presName="parTx" presStyleLbl="revTx" presStyleIdx="0" presStyleCnt="3" custScaleX="135406">
        <dgm:presLayoutVars>
          <dgm:chMax val="0"/>
          <dgm:chPref val="0"/>
        </dgm:presLayoutVars>
      </dgm:prSet>
      <dgm:spPr/>
    </dgm:pt>
    <dgm:pt modelId="{2DBB04BA-A62B-4D45-8C56-2695ADA94BD9}" type="pres">
      <dgm:prSet presAssocID="{CAE6DA92-4200-4A0B-A50A-E998C6EB8403}" presName="sibTrans" presStyleCnt="0"/>
      <dgm:spPr/>
    </dgm:pt>
    <dgm:pt modelId="{887D8F68-6486-41CE-8285-128A92439654}" type="pres">
      <dgm:prSet presAssocID="{55221FB3-44E9-4AF0-A36E-A227E583AE64}" presName="compNode" presStyleCnt="0"/>
      <dgm:spPr/>
    </dgm:pt>
    <dgm:pt modelId="{BF6B481F-023E-45CF-8783-8B427440D236}" type="pres">
      <dgm:prSet presAssocID="{55221FB3-44E9-4AF0-A36E-A227E583AE64}" presName="bgRect" presStyleLbl="bgShp" presStyleIdx="1" presStyleCnt="3"/>
      <dgm:spPr/>
    </dgm:pt>
    <dgm:pt modelId="{F54FC2EF-04BA-4BF8-B5DD-851FE9714D31}" type="pres">
      <dgm:prSet presAssocID="{55221FB3-44E9-4AF0-A36E-A227E583AE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9CD8A05-5432-448C-8D85-4053ECF41191}" type="pres">
      <dgm:prSet presAssocID="{55221FB3-44E9-4AF0-A36E-A227E583AE64}" presName="spaceRect" presStyleCnt="0"/>
      <dgm:spPr/>
    </dgm:pt>
    <dgm:pt modelId="{C7C250B3-AEBF-4A2A-AEF9-54CB012387C8}" type="pres">
      <dgm:prSet presAssocID="{55221FB3-44E9-4AF0-A36E-A227E583AE64}" presName="parTx" presStyleLbl="revTx" presStyleIdx="1" presStyleCnt="3" custScaleX="106550">
        <dgm:presLayoutVars>
          <dgm:chMax val="0"/>
          <dgm:chPref val="0"/>
        </dgm:presLayoutVars>
      </dgm:prSet>
      <dgm:spPr/>
    </dgm:pt>
    <dgm:pt modelId="{4F7BB611-842A-4BEB-A111-EBB0E59264EA}" type="pres">
      <dgm:prSet presAssocID="{08B80B33-6635-46D3-85BC-DBAADD28FAFD}" presName="sibTrans" presStyleCnt="0"/>
      <dgm:spPr/>
    </dgm:pt>
    <dgm:pt modelId="{0AF21B23-C0C9-49AB-A3ED-7E68A1192DF1}" type="pres">
      <dgm:prSet presAssocID="{EFD68C3D-D211-4D69-A10F-FBC2BFAAF9AD}" presName="compNode" presStyleCnt="0"/>
      <dgm:spPr/>
    </dgm:pt>
    <dgm:pt modelId="{F1262279-F1B4-43C0-B443-55D0F6BDE3B9}" type="pres">
      <dgm:prSet presAssocID="{EFD68C3D-D211-4D69-A10F-FBC2BFAAF9AD}" presName="bgRect" presStyleLbl="bgShp" presStyleIdx="2" presStyleCnt="3"/>
      <dgm:spPr/>
    </dgm:pt>
    <dgm:pt modelId="{AA53FB2C-759C-4CFE-8400-DF77500FA872}" type="pres">
      <dgm:prSet presAssocID="{EFD68C3D-D211-4D69-A10F-FBC2BFAAF9A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EBC7933F-8FC3-44E7-A801-5F00126CA794}" type="pres">
      <dgm:prSet presAssocID="{EFD68C3D-D211-4D69-A10F-FBC2BFAAF9AD}" presName="spaceRect" presStyleCnt="0"/>
      <dgm:spPr/>
    </dgm:pt>
    <dgm:pt modelId="{37605CCF-8F65-4C49-AA4D-C3E1DEA74C1A}" type="pres">
      <dgm:prSet presAssocID="{EFD68C3D-D211-4D69-A10F-FBC2BFAAF9AD}" presName="parTx" presStyleLbl="revTx" presStyleIdx="2" presStyleCnt="3" custScaleX="106550">
        <dgm:presLayoutVars>
          <dgm:chMax val="0"/>
          <dgm:chPref val="0"/>
        </dgm:presLayoutVars>
      </dgm:prSet>
      <dgm:spPr/>
    </dgm:pt>
  </dgm:ptLst>
  <dgm:cxnLst>
    <dgm:cxn modelId="{BAC9F202-BBB6-4A9E-AC3E-117C9B91B7F5}" srcId="{7911ADF6-23B8-4C0F-9AF0-71DB670BAF4D}" destId="{EFD68C3D-D211-4D69-A10F-FBC2BFAAF9AD}" srcOrd="2" destOrd="0" parTransId="{C6F6ED62-D13C-4F32-8EC4-3DC2D65A10A7}" sibTransId="{B3DF10A2-99B1-49F2-A8F0-210444A128D4}"/>
    <dgm:cxn modelId="{28646610-69B1-4B6E-B31A-71F5FC5FA1D4}" srcId="{7911ADF6-23B8-4C0F-9AF0-71DB670BAF4D}" destId="{860974C1-C13B-4EEC-85EA-4F016A885E6D}" srcOrd="0" destOrd="0" parTransId="{7086DD87-85AE-477B-990D-0FB3D87B5B89}" sibTransId="{CAE6DA92-4200-4A0B-A50A-E998C6EB8403}"/>
    <dgm:cxn modelId="{9E13C11C-19BC-9549-A2D0-C54961C5CC50}" type="presOf" srcId="{860974C1-C13B-4EEC-85EA-4F016A885E6D}" destId="{DCD9B825-2EE5-4407-8A45-CC042580FF3D}" srcOrd="0" destOrd="0" presId="urn:microsoft.com/office/officeart/2018/2/layout/IconVerticalSolidList"/>
    <dgm:cxn modelId="{F380884F-C06F-4704-AC89-7AA398920270}" srcId="{7911ADF6-23B8-4C0F-9AF0-71DB670BAF4D}" destId="{55221FB3-44E9-4AF0-A36E-A227E583AE64}" srcOrd="1" destOrd="0" parTransId="{1D7985D9-7CC8-4333-8724-6E2F82BC3C91}" sibTransId="{08B80B33-6635-46D3-85BC-DBAADD28FAFD}"/>
    <dgm:cxn modelId="{DA9575AE-FF41-5841-91CE-DAB9F1BDC5DF}" type="presOf" srcId="{EFD68C3D-D211-4D69-A10F-FBC2BFAAF9AD}" destId="{37605CCF-8F65-4C49-AA4D-C3E1DEA74C1A}" srcOrd="0" destOrd="0" presId="urn:microsoft.com/office/officeart/2018/2/layout/IconVerticalSolidList"/>
    <dgm:cxn modelId="{F96662C3-5CAB-3E4C-8813-B6CDE8776758}" type="presOf" srcId="{55221FB3-44E9-4AF0-A36E-A227E583AE64}" destId="{C7C250B3-AEBF-4A2A-AEF9-54CB012387C8}" srcOrd="0" destOrd="0" presId="urn:microsoft.com/office/officeart/2018/2/layout/IconVerticalSolidList"/>
    <dgm:cxn modelId="{07470EFD-600C-EC43-BF31-E2E95BFA65A3}" type="presOf" srcId="{7911ADF6-23B8-4C0F-9AF0-71DB670BAF4D}" destId="{52612F8A-8463-461D-988B-101588BA2095}" srcOrd="0" destOrd="0" presId="urn:microsoft.com/office/officeart/2018/2/layout/IconVerticalSolidList"/>
    <dgm:cxn modelId="{30B0FEC4-4179-644B-B5AF-E11FC9ECAD26}" type="presParOf" srcId="{52612F8A-8463-461D-988B-101588BA2095}" destId="{29169D0D-681E-4768-895D-BE26ECAF332A}" srcOrd="0" destOrd="0" presId="urn:microsoft.com/office/officeart/2018/2/layout/IconVerticalSolidList"/>
    <dgm:cxn modelId="{87D61E6C-FAE5-6548-A98D-7654DE3C077A}" type="presParOf" srcId="{29169D0D-681E-4768-895D-BE26ECAF332A}" destId="{359B14CC-DABB-4D76-AB5C-EBC7F4F9D2A0}" srcOrd="0" destOrd="0" presId="urn:microsoft.com/office/officeart/2018/2/layout/IconVerticalSolidList"/>
    <dgm:cxn modelId="{E64DFDB4-0282-2341-8322-5CF0AAB3B665}" type="presParOf" srcId="{29169D0D-681E-4768-895D-BE26ECAF332A}" destId="{EC35CCCC-1FE6-41F6-9193-48BC5E7EEB63}" srcOrd="1" destOrd="0" presId="urn:microsoft.com/office/officeart/2018/2/layout/IconVerticalSolidList"/>
    <dgm:cxn modelId="{424E48A2-2EB8-4340-9CAC-640EB6B0D454}" type="presParOf" srcId="{29169D0D-681E-4768-895D-BE26ECAF332A}" destId="{33BD22F3-EF92-4F6A-B532-4A62D8E0DFB5}" srcOrd="2" destOrd="0" presId="urn:microsoft.com/office/officeart/2018/2/layout/IconVerticalSolidList"/>
    <dgm:cxn modelId="{ADD4535C-116C-254F-B2BB-4F777C5516E2}" type="presParOf" srcId="{29169D0D-681E-4768-895D-BE26ECAF332A}" destId="{DCD9B825-2EE5-4407-8A45-CC042580FF3D}" srcOrd="3" destOrd="0" presId="urn:microsoft.com/office/officeart/2018/2/layout/IconVerticalSolidList"/>
    <dgm:cxn modelId="{2E5309A7-78AF-7443-A43D-D786DA30D87C}" type="presParOf" srcId="{52612F8A-8463-461D-988B-101588BA2095}" destId="{2DBB04BA-A62B-4D45-8C56-2695ADA94BD9}" srcOrd="1" destOrd="0" presId="urn:microsoft.com/office/officeart/2018/2/layout/IconVerticalSolidList"/>
    <dgm:cxn modelId="{E453D753-1BA6-CF44-88E8-5302BF4258D4}" type="presParOf" srcId="{52612F8A-8463-461D-988B-101588BA2095}" destId="{887D8F68-6486-41CE-8285-128A92439654}" srcOrd="2" destOrd="0" presId="urn:microsoft.com/office/officeart/2018/2/layout/IconVerticalSolidList"/>
    <dgm:cxn modelId="{F5DE67B5-877F-BD43-8DBD-19771241E7AA}" type="presParOf" srcId="{887D8F68-6486-41CE-8285-128A92439654}" destId="{BF6B481F-023E-45CF-8783-8B427440D236}" srcOrd="0" destOrd="0" presId="urn:microsoft.com/office/officeart/2018/2/layout/IconVerticalSolidList"/>
    <dgm:cxn modelId="{80D6CF8E-D79E-8F41-988F-B08601FFED5A}" type="presParOf" srcId="{887D8F68-6486-41CE-8285-128A92439654}" destId="{F54FC2EF-04BA-4BF8-B5DD-851FE9714D31}" srcOrd="1" destOrd="0" presId="urn:microsoft.com/office/officeart/2018/2/layout/IconVerticalSolidList"/>
    <dgm:cxn modelId="{DB30A692-AFAE-7545-BDB9-627786F77F95}" type="presParOf" srcId="{887D8F68-6486-41CE-8285-128A92439654}" destId="{69CD8A05-5432-448C-8D85-4053ECF41191}" srcOrd="2" destOrd="0" presId="urn:microsoft.com/office/officeart/2018/2/layout/IconVerticalSolidList"/>
    <dgm:cxn modelId="{3DA5B79D-B7D4-834D-9206-0D089F7C6862}" type="presParOf" srcId="{887D8F68-6486-41CE-8285-128A92439654}" destId="{C7C250B3-AEBF-4A2A-AEF9-54CB012387C8}" srcOrd="3" destOrd="0" presId="urn:microsoft.com/office/officeart/2018/2/layout/IconVerticalSolidList"/>
    <dgm:cxn modelId="{EBA9D42C-6C4B-0F4F-B99F-A9E1FC900765}" type="presParOf" srcId="{52612F8A-8463-461D-988B-101588BA2095}" destId="{4F7BB611-842A-4BEB-A111-EBB0E59264EA}" srcOrd="3" destOrd="0" presId="urn:microsoft.com/office/officeart/2018/2/layout/IconVerticalSolidList"/>
    <dgm:cxn modelId="{0524EDD7-61A8-284C-8E37-66882B2FCB75}" type="presParOf" srcId="{52612F8A-8463-461D-988B-101588BA2095}" destId="{0AF21B23-C0C9-49AB-A3ED-7E68A1192DF1}" srcOrd="4" destOrd="0" presId="urn:microsoft.com/office/officeart/2018/2/layout/IconVerticalSolidList"/>
    <dgm:cxn modelId="{D6D80C68-5633-3443-B0C8-1FE981ED2EC3}" type="presParOf" srcId="{0AF21B23-C0C9-49AB-A3ED-7E68A1192DF1}" destId="{F1262279-F1B4-43C0-B443-55D0F6BDE3B9}" srcOrd="0" destOrd="0" presId="urn:microsoft.com/office/officeart/2018/2/layout/IconVerticalSolidList"/>
    <dgm:cxn modelId="{37B85052-F891-B54A-B42A-25077DC82CF7}" type="presParOf" srcId="{0AF21B23-C0C9-49AB-A3ED-7E68A1192DF1}" destId="{AA53FB2C-759C-4CFE-8400-DF77500FA872}" srcOrd="1" destOrd="0" presId="urn:microsoft.com/office/officeart/2018/2/layout/IconVerticalSolidList"/>
    <dgm:cxn modelId="{B5E41F1E-D4ED-E742-BC3D-D292EA93AB19}" type="presParOf" srcId="{0AF21B23-C0C9-49AB-A3ED-7E68A1192DF1}" destId="{EBC7933F-8FC3-44E7-A801-5F00126CA794}" srcOrd="2" destOrd="0" presId="urn:microsoft.com/office/officeart/2018/2/layout/IconVerticalSolidList"/>
    <dgm:cxn modelId="{8E2B6047-1F64-5A4A-9DA1-39013109D56F}" type="presParOf" srcId="{0AF21B23-C0C9-49AB-A3ED-7E68A1192DF1}" destId="{37605CCF-8F65-4C49-AA4D-C3E1DEA74C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EC8C2-32EB-4CCC-A1D2-5900E6F4CF1B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62BF57-AA8A-4E68-8EB0-C8015AC7C153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Extensive PBL training with the Buck Institute for Education</a:t>
          </a:r>
        </a:p>
      </dgm:t>
    </dgm:pt>
    <dgm:pt modelId="{3C430ADA-FE67-4BD9-81FF-44597B4A83FD}" type="parTrans" cxnId="{251CB992-E824-4D1C-A495-144286EA3080}">
      <dgm:prSet/>
      <dgm:spPr/>
      <dgm:t>
        <a:bodyPr/>
        <a:lstStyle/>
        <a:p>
          <a:endParaRPr lang="en-US"/>
        </a:p>
      </dgm:t>
    </dgm:pt>
    <dgm:pt modelId="{66C5416A-420C-4DDC-B4D2-92B63AC53A49}" type="sibTrans" cxnId="{251CB992-E824-4D1C-A495-144286EA3080}">
      <dgm:prSet phldrT="2" phldr="0"/>
      <dgm:spPr/>
      <dgm:t>
        <a:bodyPr/>
        <a:lstStyle/>
        <a:p>
          <a:endParaRPr lang="en-US"/>
        </a:p>
      </dgm:t>
    </dgm:pt>
    <dgm:pt modelId="{7DA99922-BB4B-411A-8A46-DD66E8769C0B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Project-Based learning implemented across all grade levels K-5 </a:t>
          </a:r>
        </a:p>
      </dgm:t>
    </dgm:pt>
    <dgm:pt modelId="{81944071-E5C9-4616-A7BF-48B90CA63763}" type="parTrans" cxnId="{6891FC1F-3028-4D74-9346-466F81BB624B}">
      <dgm:prSet/>
      <dgm:spPr/>
      <dgm:t>
        <a:bodyPr/>
        <a:lstStyle/>
        <a:p>
          <a:endParaRPr lang="en-US"/>
        </a:p>
      </dgm:t>
    </dgm:pt>
    <dgm:pt modelId="{177D1C7A-71FF-4A8A-AE0A-15D52D2095D1}" type="sibTrans" cxnId="{6891FC1F-3028-4D74-9346-466F81BB624B}">
      <dgm:prSet phldrT="3" phldr="0"/>
      <dgm:spPr/>
      <dgm:t>
        <a:bodyPr/>
        <a:lstStyle/>
        <a:p>
          <a:endParaRPr lang="en-US"/>
        </a:p>
      </dgm:t>
    </dgm:pt>
    <dgm:pt modelId="{26CFB659-993E-4507-B0E5-DB758FCA2C02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Student Showcases (innovation Hours) </a:t>
          </a:r>
        </a:p>
      </dgm:t>
    </dgm:pt>
    <dgm:pt modelId="{87C89FD9-F3B2-434B-BA2E-5A5C4EF5859B}" type="parTrans" cxnId="{1ACE1909-792B-4279-BC09-D41081D9CC42}">
      <dgm:prSet/>
      <dgm:spPr/>
      <dgm:t>
        <a:bodyPr/>
        <a:lstStyle/>
        <a:p>
          <a:endParaRPr lang="en-US"/>
        </a:p>
      </dgm:t>
    </dgm:pt>
    <dgm:pt modelId="{7A0CEA89-2B2D-419B-A5A7-DEB58958CDB9}" type="sibTrans" cxnId="{1ACE1909-792B-4279-BC09-D41081D9CC42}">
      <dgm:prSet phldrT="4" phldr="0"/>
      <dgm:spPr/>
      <dgm:t>
        <a:bodyPr/>
        <a:lstStyle/>
        <a:p>
          <a:endParaRPr lang="en-US"/>
        </a:p>
      </dgm:t>
    </dgm:pt>
    <dgm:pt modelId="{E0985110-59A9-4002-8AF4-0028A00724FD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Inviting community members and beyond to add career-based elements</a:t>
          </a:r>
        </a:p>
      </dgm:t>
    </dgm:pt>
    <dgm:pt modelId="{7529EBFD-8597-4131-B1FB-B982E11897A6}" type="parTrans" cxnId="{264E0AFE-71CC-4E97-99BE-B578E3D4D36A}">
      <dgm:prSet/>
      <dgm:spPr/>
      <dgm:t>
        <a:bodyPr/>
        <a:lstStyle/>
        <a:p>
          <a:endParaRPr lang="en-US"/>
        </a:p>
      </dgm:t>
    </dgm:pt>
    <dgm:pt modelId="{E536205B-A9D8-4A0F-B5AE-CDA751BA986B}" type="sibTrans" cxnId="{264E0AFE-71CC-4E97-99BE-B578E3D4D36A}">
      <dgm:prSet phldrT="5" phldr="0"/>
      <dgm:spPr/>
      <dgm:t>
        <a:bodyPr/>
        <a:lstStyle/>
        <a:p>
          <a:endParaRPr lang="en-US"/>
        </a:p>
      </dgm:t>
    </dgm:pt>
    <dgm:pt modelId="{85D0E3CC-79D2-4A13-976F-C015AD8E4A0A}">
      <dgm:prSet custT="1"/>
      <dgm:spPr/>
      <dgm:t>
        <a:bodyPr/>
        <a:lstStyle/>
        <a:p>
          <a:r>
            <a:rPr lang="en-US" sz="1500" dirty="0">
              <a:solidFill>
                <a:schemeClr val="bg1"/>
              </a:solidFill>
            </a:rPr>
            <a:t>Introducing principles of engineering with mobile makerspace</a:t>
          </a:r>
        </a:p>
      </dgm:t>
    </dgm:pt>
    <dgm:pt modelId="{7A69C7F2-83F8-485A-93F2-7F3CA92E7506}" type="parTrans" cxnId="{D17CB0B6-7219-4024-8535-C1F2DED74EDA}">
      <dgm:prSet/>
      <dgm:spPr/>
      <dgm:t>
        <a:bodyPr/>
        <a:lstStyle/>
        <a:p>
          <a:endParaRPr lang="en-US"/>
        </a:p>
      </dgm:t>
    </dgm:pt>
    <dgm:pt modelId="{26765475-61AA-40AB-B232-16526A177898}" type="sibTrans" cxnId="{D17CB0B6-7219-4024-8535-C1F2DED74EDA}">
      <dgm:prSet phldrT="6" phldr="0"/>
      <dgm:spPr/>
      <dgm:t>
        <a:bodyPr/>
        <a:lstStyle/>
        <a:p>
          <a:endParaRPr lang="en-US"/>
        </a:p>
      </dgm:t>
    </dgm:pt>
    <dgm:pt modelId="{06E6C967-2B81-4D3B-8D22-37368B8B51F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Staff PD on technology tools   </a:t>
          </a:r>
        </a:p>
      </dgm:t>
    </dgm:pt>
    <dgm:pt modelId="{F686D8ED-63C6-4889-AD43-ADBFE2D03401}" type="parTrans" cxnId="{8A71A4E7-346C-4F8F-AF7E-6EFCEEED7F00}">
      <dgm:prSet/>
      <dgm:spPr/>
      <dgm:t>
        <a:bodyPr/>
        <a:lstStyle/>
        <a:p>
          <a:endParaRPr lang="en-US"/>
        </a:p>
      </dgm:t>
    </dgm:pt>
    <dgm:pt modelId="{D9B5FAF7-EFD9-4561-9CE4-97AE57088155}" type="sibTrans" cxnId="{8A71A4E7-346C-4F8F-AF7E-6EFCEEED7F00}">
      <dgm:prSet phldrT="7" phldr="0"/>
      <dgm:spPr/>
      <dgm:t>
        <a:bodyPr/>
        <a:lstStyle/>
        <a:p>
          <a:endParaRPr lang="en-US"/>
        </a:p>
      </dgm:t>
    </dgm:pt>
    <dgm:pt modelId="{328C186B-CBE3-BA44-AD59-BE4DDF31BD1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Family Events such as STEAM at Sunset </a:t>
          </a:r>
        </a:p>
      </dgm:t>
    </dgm:pt>
    <dgm:pt modelId="{0DE5C24D-D574-D54A-B76E-9C9D03E7CB4D}" type="parTrans" cxnId="{00E92C9B-6292-4342-99BD-AC141DA2B842}">
      <dgm:prSet/>
      <dgm:spPr/>
      <dgm:t>
        <a:bodyPr/>
        <a:lstStyle/>
        <a:p>
          <a:endParaRPr lang="en-US"/>
        </a:p>
      </dgm:t>
    </dgm:pt>
    <dgm:pt modelId="{31F588F6-E97C-1E4F-88ED-9BB90A2814DB}" type="sibTrans" cxnId="{00E92C9B-6292-4342-99BD-AC141DA2B842}">
      <dgm:prSet/>
      <dgm:spPr/>
      <dgm:t>
        <a:bodyPr/>
        <a:lstStyle/>
        <a:p>
          <a:endParaRPr lang="en-US"/>
        </a:p>
      </dgm:t>
    </dgm:pt>
    <dgm:pt modelId="{5E7D1F61-1026-A545-9AF7-770329C58CD0}" type="pres">
      <dgm:prSet presAssocID="{436EC8C2-32EB-4CCC-A1D2-5900E6F4CF1B}" presName="cycle" presStyleCnt="0">
        <dgm:presLayoutVars>
          <dgm:dir/>
          <dgm:resizeHandles val="exact"/>
        </dgm:presLayoutVars>
      </dgm:prSet>
      <dgm:spPr/>
    </dgm:pt>
    <dgm:pt modelId="{F2D96704-B05E-624B-A23E-04CFF0111718}" type="pres">
      <dgm:prSet presAssocID="{1462BF57-AA8A-4E68-8EB0-C8015AC7C153}" presName="node" presStyleLbl="node1" presStyleIdx="0" presStyleCnt="7" custScaleX="135032" custScaleY="121514" custRadScaleRad="92818" custRadScaleInc="-42078">
        <dgm:presLayoutVars>
          <dgm:bulletEnabled val="1"/>
        </dgm:presLayoutVars>
      </dgm:prSet>
      <dgm:spPr/>
    </dgm:pt>
    <dgm:pt modelId="{A66F75B8-1D93-7446-8A50-58A34BB509A3}" type="pres">
      <dgm:prSet presAssocID="{1462BF57-AA8A-4E68-8EB0-C8015AC7C153}" presName="spNode" presStyleCnt="0"/>
      <dgm:spPr/>
    </dgm:pt>
    <dgm:pt modelId="{BB373487-C7A3-6244-A95F-4AB03CE87963}" type="pres">
      <dgm:prSet presAssocID="{66C5416A-420C-4DDC-B4D2-92B63AC53A49}" presName="sibTrans" presStyleLbl="sibTrans1D1" presStyleIdx="0" presStyleCnt="7"/>
      <dgm:spPr/>
    </dgm:pt>
    <dgm:pt modelId="{DD9417CA-0901-BF45-A7C7-E39324A6A350}" type="pres">
      <dgm:prSet presAssocID="{7DA99922-BB4B-411A-8A46-DD66E8769C0B}" presName="node" presStyleLbl="node1" presStyleIdx="1" presStyleCnt="7" custScaleX="134145" custScaleY="145238" custRadScaleRad="105587" custRadScaleInc="25692">
        <dgm:presLayoutVars>
          <dgm:bulletEnabled val="1"/>
        </dgm:presLayoutVars>
      </dgm:prSet>
      <dgm:spPr/>
    </dgm:pt>
    <dgm:pt modelId="{C8D7F723-AD17-894D-9081-23B43E5D7C13}" type="pres">
      <dgm:prSet presAssocID="{7DA99922-BB4B-411A-8A46-DD66E8769C0B}" presName="spNode" presStyleCnt="0"/>
      <dgm:spPr/>
    </dgm:pt>
    <dgm:pt modelId="{F66D04CF-38F9-EA46-9E1E-0C3A3D9D5387}" type="pres">
      <dgm:prSet presAssocID="{177D1C7A-71FF-4A8A-AE0A-15D52D2095D1}" presName="sibTrans" presStyleLbl="sibTrans1D1" presStyleIdx="1" presStyleCnt="7"/>
      <dgm:spPr/>
    </dgm:pt>
    <dgm:pt modelId="{524CEF84-3668-024E-8AAA-3FEDF7BEE189}" type="pres">
      <dgm:prSet presAssocID="{26CFB659-993E-4507-B0E5-DB758FCA2C02}" presName="node" presStyleLbl="node1" presStyleIdx="2" presStyleCnt="7" custRadScaleRad="99540" custRadScaleInc="-18111">
        <dgm:presLayoutVars>
          <dgm:bulletEnabled val="1"/>
        </dgm:presLayoutVars>
      </dgm:prSet>
      <dgm:spPr/>
    </dgm:pt>
    <dgm:pt modelId="{6F732526-3637-D04B-BB76-8BD993917D80}" type="pres">
      <dgm:prSet presAssocID="{26CFB659-993E-4507-B0E5-DB758FCA2C02}" presName="spNode" presStyleCnt="0"/>
      <dgm:spPr/>
    </dgm:pt>
    <dgm:pt modelId="{9B6C1243-8CA4-5049-A326-0F926E364FF7}" type="pres">
      <dgm:prSet presAssocID="{7A0CEA89-2B2D-419B-A5A7-DEB58958CDB9}" presName="sibTrans" presStyleLbl="sibTrans1D1" presStyleIdx="2" presStyleCnt="7"/>
      <dgm:spPr/>
    </dgm:pt>
    <dgm:pt modelId="{CF20C903-0D85-2646-BE27-7C61202548FC}" type="pres">
      <dgm:prSet presAssocID="{E0985110-59A9-4002-8AF4-0028A00724FD}" presName="node" presStyleLbl="node1" presStyleIdx="3" presStyleCnt="7" custScaleX="120187" custScaleY="125450" custRadScaleRad="96490" custRadScaleInc="-36863">
        <dgm:presLayoutVars>
          <dgm:bulletEnabled val="1"/>
        </dgm:presLayoutVars>
      </dgm:prSet>
      <dgm:spPr/>
    </dgm:pt>
    <dgm:pt modelId="{3221061F-9970-9E4B-8C89-909AD7819E19}" type="pres">
      <dgm:prSet presAssocID="{E0985110-59A9-4002-8AF4-0028A00724FD}" presName="spNode" presStyleCnt="0"/>
      <dgm:spPr/>
    </dgm:pt>
    <dgm:pt modelId="{8282638F-702F-3D44-93E5-CB803FB1FE34}" type="pres">
      <dgm:prSet presAssocID="{E536205B-A9D8-4A0F-B5AE-CDA751BA986B}" presName="sibTrans" presStyleLbl="sibTrans1D1" presStyleIdx="3" presStyleCnt="7"/>
      <dgm:spPr/>
    </dgm:pt>
    <dgm:pt modelId="{18016212-C1D3-B941-B1A7-6561E6899DAB}" type="pres">
      <dgm:prSet presAssocID="{85D0E3CC-79D2-4A13-976F-C015AD8E4A0A}" presName="node" presStyleLbl="node1" presStyleIdx="4" presStyleCnt="7" custScaleX="117246" custScaleY="123792" custRadScaleRad="99643" custRadScaleInc="18281">
        <dgm:presLayoutVars>
          <dgm:bulletEnabled val="1"/>
        </dgm:presLayoutVars>
      </dgm:prSet>
      <dgm:spPr/>
    </dgm:pt>
    <dgm:pt modelId="{CB48A609-E625-A245-A65D-66977417CC72}" type="pres">
      <dgm:prSet presAssocID="{85D0E3CC-79D2-4A13-976F-C015AD8E4A0A}" presName="spNode" presStyleCnt="0"/>
      <dgm:spPr/>
    </dgm:pt>
    <dgm:pt modelId="{675564A9-CC82-E140-8FED-8C12E81F9009}" type="pres">
      <dgm:prSet presAssocID="{26765475-61AA-40AB-B232-16526A177898}" presName="sibTrans" presStyleLbl="sibTrans1D1" presStyleIdx="4" presStyleCnt="7"/>
      <dgm:spPr/>
    </dgm:pt>
    <dgm:pt modelId="{EEEA1BB5-F69A-9344-9849-5B5B849B8B34}" type="pres">
      <dgm:prSet presAssocID="{06E6C967-2B81-4D3B-8D22-37368B8B51F0}" presName="node" presStyleLbl="node1" presStyleIdx="5" presStyleCnt="7">
        <dgm:presLayoutVars>
          <dgm:bulletEnabled val="1"/>
        </dgm:presLayoutVars>
      </dgm:prSet>
      <dgm:spPr/>
    </dgm:pt>
    <dgm:pt modelId="{5B52B526-E855-BD4F-9983-7FA154F8DB2D}" type="pres">
      <dgm:prSet presAssocID="{06E6C967-2B81-4D3B-8D22-37368B8B51F0}" presName="spNode" presStyleCnt="0"/>
      <dgm:spPr/>
    </dgm:pt>
    <dgm:pt modelId="{E8EA8BD4-FAFE-C443-BAA0-E7FD51C20FDD}" type="pres">
      <dgm:prSet presAssocID="{D9B5FAF7-EFD9-4561-9CE4-97AE57088155}" presName="sibTrans" presStyleLbl="sibTrans1D1" presStyleIdx="5" presStyleCnt="7"/>
      <dgm:spPr/>
    </dgm:pt>
    <dgm:pt modelId="{A3D4FF08-F137-DC4D-8D76-883F98C5D5BF}" type="pres">
      <dgm:prSet presAssocID="{328C186B-CBE3-BA44-AD59-BE4DDF31BD15}" presName="node" presStyleLbl="node1" presStyleIdx="6" presStyleCnt="7" custRadScaleRad="95971" custRadScaleInc="-55877">
        <dgm:presLayoutVars>
          <dgm:bulletEnabled val="1"/>
        </dgm:presLayoutVars>
      </dgm:prSet>
      <dgm:spPr/>
    </dgm:pt>
    <dgm:pt modelId="{FE417976-71A0-D44C-AF20-592D5E866F14}" type="pres">
      <dgm:prSet presAssocID="{328C186B-CBE3-BA44-AD59-BE4DDF31BD15}" presName="spNode" presStyleCnt="0"/>
      <dgm:spPr/>
    </dgm:pt>
    <dgm:pt modelId="{4F756900-89A6-6849-8F40-B1731A9584D9}" type="pres">
      <dgm:prSet presAssocID="{31F588F6-E97C-1E4F-88ED-9BB90A2814DB}" presName="sibTrans" presStyleLbl="sibTrans1D1" presStyleIdx="6" presStyleCnt="7"/>
      <dgm:spPr/>
    </dgm:pt>
  </dgm:ptLst>
  <dgm:cxnLst>
    <dgm:cxn modelId="{1ACE1909-792B-4279-BC09-D41081D9CC42}" srcId="{436EC8C2-32EB-4CCC-A1D2-5900E6F4CF1B}" destId="{26CFB659-993E-4507-B0E5-DB758FCA2C02}" srcOrd="2" destOrd="0" parTransId="{87C89FD9-F3B2-434B-BA2E-5A5C4EF5859B}" sibTransId="{7A0CEA89-2B2D-419B-A5A7-DEB58958CDB9}"/>
    <dgm:cxn modelId="{6891FC1F-3028-4D74-9346-466F81BB624B}" srcId="{436EC8C2-32EB-4CCC-A1D2-5900E6F4CF1B}" destId="{7DA99922-BB4B-411A-8A46-DD66E8769C0B}" srcOrd="1" destOrd="0" parTransId="{81944071-E5C9-4616-A7BF-48B90CA63763}" sibTransId="{177D1C7A-71FF-4A8A-AE0A-15D52D2095D1}"/>
    <dgm:cxn modelId="{852F7322-BB81-EE41-BFED-4871A1650E0A}" type="presOf" srcId="{26765475-61AA-40AB-B232-16526A177898}" destId="{675564A9-CC82-E140-8FED-8C12E81F9009}" srcOrd="0" destOrd="0" presId="urn:microsoft.com/office/officeart/2005/8/layout/cycle6"/>
    <dgm:cxn modelId="{A5B12E28-0B49-2845-B4E5-3802DD3A509D}" type="presOf" srcId="{436EC8C2-32EB-4CCC-A1D2-5900E6F4CF1B}" destId="{5E7D1F61-1026-A545-9AF7-770329C58CD0}" srcOrd="0" destOrd="0" presId="urn:microsoft.com/office/officeart/2005/8/layout/cycle6"/>
    <dgm:cxn modelId="{FDF18428-F884-D747-8ADC-D72FC32B0E42}" type="presOf" srcId="{E0985110-59A9-4002-8AF4-0028A00724FD}" destId="{CF20C903-0D85-2646-BE27-7C61202548FC}" srcOrd="0" destOrd="0" presId="urn:microsoft.com/office/officeart/2005/8/layout/cycle6"/>
    <dgm:cxn modelId="{CB5ACA3E-5F9C-E743-AC38-4D4DB727F45B}" type="presOf" srcId="{177D1C7A-71FF-4A8A-AE0A-15D52D2095D1}" destId="{F66D04CF-38F9-EA46-9E1E-0C3A3D9D5387}" srcOrd="0" destOrd="0" presId="urn:microsoft.com/office/officeart/2005/8/layout/cycle6"/>
    <dgm:cxn modelId="{E7D7C553-D0D0-1347-B2C4-18657B6A5049}" type="presOf" srcId="{7DA99922-BB4B-411A-8A46-DD66E8769C0B}" destId="{DD9417CA-0901-BF45-A7C7-E39324A6A350}" srcOrd="0" destOrd="0" presId="urn:microsoft.com/office/officeart/2005/8/layout/cycle6"/>
    <dgm:cxn modelId="{0898565D-FE59-8B4A-8D31-027D3C386C69}" type="presOf" srcId="{7A0CEA89-2B2D-419B-A5A7-DEB58958CDB9}" destId="{9B6C1243-8CA4-5049-A326-0F926E364FF7}" srcOrd="0" destOrd="0" presId="urn:microsoft.com/office/officeart/2005/8/layout/cycle6"/>
    <dgm:cxn modelId="{BEFC2A92-D1E3-354D-AEAC-E3C82428BA92}" type="presOf" srcId="{66C5416A-420C-4DDC-B4D2-92B63AC53A49}" destId="{BB373487-C7A3-6244-A95F-4AB03CE87963}" srcOrd="0" destOrd="0" presId="urn:microsoft.com/office/officeart/2005/8/layout/cycle6"/>
    <dgm:cxn modelId="{251CB992-E824-4D1C-A495-144286EA3080}" srcId="{436EC8C2-32EB-4CCC-A1D2-5900E6F4CF1B}" destId="{1462BF57-AA8A-4E68-8EB0-C8015AC7C153}" srcOrd="0" destOrd="0" parTransId="{3C430ADA-FE67-4BD9-81FF-44597B4A83FD}" sibTransId="{66C5416A-420C-4DDC-B4D2-92B63AC53A49}"/>
    <dgm:cxn modelId="{00E92C9B-6292-4342-99BD-AC141DA2B842}" srcId="{436EC8C2-32EB-4CCC-A1D2-5900E6F4CF1B}" destId="{328C186B-CBE3-BA44-AD59-BE4DDF31BD15}" srcOrd="6" destOrd="0" parTransId="{0DE5C24D-D574-D54A-B76E-9C9D03E7CB4D}" sibTransId="{31F588F6-E97C-1E4F-88ED-9BB90A2814DB}"/>
    <dgm:cxn modelId="{482E739F-810B-A24F-B959-724679FEC8A0}" type="presOf" srcId="{1462BF57-AA8A-4E68-8EB0-C8015AC7C153}" destId="{F2D96704-B05E-624B-A23E-04CFF0111718}" srcOrd="0" destOrd="0" presId="urn:microsoft.com/office/officeart/2005/8/layout/cycle6"/>
    <dgm:cxn modelId="{82F2FCA4-528B-0241-8678-9DD6D3222ED1}" type="presOf" srcId="{E536205B-A9D8-4A0F-B5AE-CDA751BA986B}" destId="{8282638F-702F-3D44-93E5-CB803FB1FE34}" srcOrd="0" destOrd="0" presId="urn:microsoft.com/office/officeart/2005/8/layout/cycle6"/>
    <dgm:cxn modelId="{74CF64A8-9699-5C44-84EA-C75309F2EECB}" type="presOf" srcId="{328C186B-CBE3-BA44-AD59-BE4DDF31BD15}" destId="{A3D4FF08-F137-DC4D-8D76-883F98C5D5BF}" srcOrd="0" destOrd="0" presId="urn:microsoft.com/office/officeart/2005/8/layout/cycle6"/>
    <dgm:cxn modelId="{B9751BB2-EFDC-8D4D-B1FC-CE1B03B46BA4}" type="presOf" srcId="{31F588F6-E97C-1E4F-88ED-9BB90A2814DB}" destId="{4F756900-89A6-6849-8F40-B1731A9584D9}" srcOrd="0" destOrd="0" presId="urn:microsoft.com/office/officeart/2005/8/layout/cycle6"/>
    <dgm:cxn modelId="{D17CB0B6-7219-4024-8535-C1F2DED74EDA}" srcId="{436EC8C2-32EB-4CCC-A1D2-5900E6F4CF1B}" destId="{85D0E3CC-79D2-4A13-976F-C015AD8E4A0A}" srcOrd="4" destOrd="0" parTransId="{7A69C7F2-83F8-485A-93F2-7F3CA92E7506}" sibTransId="{26765475-61AA-40AB-B232-16526A177898}"/>
    <dgm:cxn modelId="{C6D45DB8-464C-9B41-A3BC-7DFE040BB228}" type="presOf" srcId="{06E6C967-2B81-4D3B-8D22-37368B8B51F0}" destId="{EEEA1BB5-F69A-9344-9849-5B5B849B8B34}" srcOrd="0" destOrd="0" presId="urn:microsoft.com/office/officeart/2005/8/layout/cycle6"/>
    <dgm:cxn modelId="{B749EBC5-22F6-0C43-A9A3-6203C8043E15}" type="presOf" srcId="{85D0E3CC-79D2-4A13-976F-C015AD8E4A0A}" destId="{18016212-C1D3-B941-B1A7-6561E6899DAB}" srcOrd="0" destOrd="0" presId="urn:microsoft.com/office/officeart/2005/8/layout/cycle6"/>
    <dgm:cxn modelId="{CDC8C6D1-C33B-F44B-BD1A-D03D419CD102}" type="presOf" srcId="{26CFB659-993E-4507-B0E5-DB758FCA2C02}" destId="{524CEF84-3668-024E-8AAA-3FEDF7BEE189}" srcOrd="0" destOrd="0" presId="urn:microsoft.com/office/officeart/2005/8/layout/cycle6"/>
    <dgm:cxn modelId="{8A71A4E7-346C-4F8F-AF7E-6EFCEEED7F00}" srcId="{436EC8C2-32EB-4CCC-A1D2-5900E6F4CF1B}" destId="{06E6C967-2B81-4D3B-8D22-37368B8B51F0}" srcOrd="5" destOrd="0" parTransId="{F686D8ED-63C6-4889-AD43-ADBFE2D03401}" sibTransId="{D9B5FAF7-EFD9-4561-9CE4-97AE57088155}"/>
    <dgm:cxn modelId="{EE214EF9-88AE-A04F-A2E4-5224B9C8BA80}" type="presOf" srcId="{D9B5FAF7-EFD9-4561-9CE4-97AE57088155}" destId="{E8EA8BD4-FAFE-C443-BAA0-E7FD51C20FDD}" srcOrd="0" destOrd="0" presId="urn:microsoft.com/office/officeart/2005/8/layout/cycle6"/>
    <dgm:cxn modelId="{264E0AFE-71CC-4E97-99BE-B578E3D4D36A}" srcId="{436EC8C2-32EB-4CCC-A1D2-5900E6F4CF1B}" destId="{E0985110-59A9-4002-8AF4-0028A00724FD}" srcOrd="3" destOrd="0" parTransId="{7529EBFD-8597-4131-B1FB-B982E11897A6}" sibTransId="{E536205B-A9D8-4A0F-B5AE-CDA751BA986B}"/>
    <dgm:cxn modelId="{8109DD34-6B49-F846-A3CB-EE12DD6EE5D2}" type="presParOf" srcId="{5E7D1F61-1026-A545-9AF7-770329C58CD0}" destId="{F2D96704-B05E-624B-A23E-04CFF0111718}" srcOrd="0" destOrd="0" presId="urn:microsoft.com/office/officeart/2005/8/layout/cycle6"/>
    <dgm:cxn modelId="{2B7727BA-BA27-2C43-9750-155FD01BE623}" type="presParOf" srcId="{5E7D1F61-1026-A545-9AF7-770329C58CD0}" destId="{A66F75B8-1D93-7446-8A50-58A34BB509A3}" srcOrd="1" destOrd="0" presId="urn:microsoft.com/office/officeart/2005/8/layout/cycle6"/>
    <dgm:cxn modelId="{DAFF928B-65A0-7644-A62E-06948DF9B5F9}" type="presParOf" srcId="{5E7D1F61-1026-A545-9AF7-770329C58CD0}" destId="{BB373487-C7A3-6244-A95F-4AB03CE87963}" srcOrd="2" destOrd="0" presId="urn:microsoft.com/office/officeart/2005/8/layout/cycle6"/>
    <dgm:cxn modelId="{563F09C9-F0F9-E248-963E-FF3BD142DA16}" type="presParOf" srcId="{5E7D1F61-1026-A545-9AF7-770329C58CD0}" destId="{DD9417CA-0901-BF45-A7C7-E39324A6A350}" srcOrd="3" destOrd="0" presId="urn:microsoft.com/office/officeart/2005/8/layout/cycle6"/>
    <dgm:cxn modelId="{291D6145-F35B-C947-B19B-B85952A9F533}" type="presParOf" srcId="{5E7D1F61-1026-A545-9AF7-770329C58CD0}" destId="{C8D7F723-AD17-894D-9081-23B43E5D7C13}" srcOrd="4" destOrd="0" presId="urn:microsoft.com/office/officeart/2005/8/layout/cycle6"/>
    <dgm:cxn modelId="{6602AF2C-FDEB-434F-A546-9CD1E7375935}" type="presParOf" srcId="{5E7D1F61-1026-A545-9AF7-770329C58CD0}" destId="{F66D04CF-38F9-EA46-9E1E-0C3A3D9D5387}" srcOrd="5" destOrd="0" presId="urn:microsoft.com/office/officeart/2005/8/layout/cycle6"/>
    <dgm:cxn modelId="{7997B1EC-3B44-684D-B023-B5713BDF2089}" type="presParOf" srcId="{5E7D1F61-1026-A545-9AF7-770329C58CD0}" destId="{524CEF84-3668-024E-8AAA-3FEDF7BEE189}" srcOrd="6" destOrd="0" presId="urn:microsoft.com/office/officeart/2005/8/layout/cycle6"/>
    <dgm:cxn modelId="{720A55F2-53BB-FB41-8A7B-E106BBC16923}" type="presParOf" srcId="{5E7D1F61-1026-A545-9AF7-770329C58CD0}" destId="{6F732526-3637-D04B-BB76-8BD993917D80}" srcOrd="7" destOrd="0" presId="urn:microsoft.com/office/officeart/2005/8/layout/cycle6"/>
    <dgm:cxn modelId="{8892B052-2ED7-BE43-AA07-292A2C823408}" type="presParOf" srcId="{5E7D1F61-1026-A545-9AF7-770329C58CD0}" destId="{9B6C1243-8CA4-5049-A326-0F926E364FF7}" srcOrd="8" destOrd="0" presId="urn:microsoft.com/office/officeart/2005/8/layout/cycle6"/>
    <dgm:cxn modelId="{7B51C950-DDAD-C149-9152-11DA2378CDA2}" type="presParOf" srcId="{5E7D1F61-1026-A545-9AF7-770329C58CD0}" destId="{CF20C903-0D85-2646-BE27-7C61202548FC}" srcOrd="9" destOrd="0" presId="urn:microsoft.com/office/officeart/2005/8/layout/cycle6"/>
    <dgm:cxn modelId="{9DC749B4-DC2E-3347-9038-4A01E2FFC0F0}" type="presParOf" srcId="{5E7D1F61-1026-A545-9AF7-770329C58CD0}" destId="{3221061F-9970-9E4B-8C89-909AD7819E19}" srcOrd="10" destOrd="0" presId="urn:microsoft.com/office/officeart/2005/8/layout/cycle6"/>
    <dgm:cxn modelId="{A51FB800-099B-DC49-8A0F-D0D3C5951D50}" type="presParOf" srcId="{5E7D1F61-1026-A545-9AF7-770329C58CD0}" destId="{8282638F-702F-3D44-93E5-CB803FB1FE34}" srcOrd="11" destOrd="0" presId="urn:microsoft.com/office/officeart/2005/8/layout/cycle6"/>
    <dgm:cxn modelId="{77D66724-E9CB-ED4D-83A6-D0E11603332C}" type="presParOf" srcId="{5E7D1F61-1026-A545-9AF7-770329C58CD0}" destId="{18016212-C1D3-B941-B1A7-6561E6899DAB}" srcOrd="12" destOrd="0" presId="urn:microsoft.com/office/officeart/2005/8/layout/cycle6"/>
    <dgm:cxn modelId="{5D008DBE-9215-B54B-BC70-AA7F08D5B0E5}" type="presParOf" srcId="{5E7D1F61-1026-A545-9AF7-770329C58CD0}" destId="{CB48A609-E625-A245-A65D-66977417CC72}" srcOrd="13" destOrd="0" presId="urn:microsoft.com/office/officeart/2005/8/layout/cycle6"/>
    <dgm:cxn modelId="{16156BA9-AEE4-4F4F-A6EB-22DB27AC0BC0}" type="presParOf" srcId="{5E7D1F61-1026-A545-9AF7-770329C58CD0}" destId="{675564A9-CC82-E140-8FED-8C12E81F9009}" srcOrd="14" destOrd="0" presId="urn:microsoft.com/office/officeart/2005/8/layout/cycle6"/>
    <dgm:cxn modelId="{D620A4B6-EEE4-EB45-98A7-44BF5CABBAF3}" type="presParOf" srcId="{5E7D1F61-1026-A545-9AF7-770329C58CD0}" destId="{EEEA1BB5-F69A-9344-9849-5B5B849B8B34}" srcOrd="15" destOrd="0" presId="urn:microsoft.com/office/officeart/2005/8/layout/cycle6"/>
    <dgm:cxn modelId="{69EB82F0-659F-F144-801E-57D33E4C2FCC}" type="presParOf" srcId="{5E7D1F61-1026-A545-9AF7-770329C58CD0}" destId="{5B52B526-E855-BD4F-9983-7FA154F8DB2D}" srcOrd="16" destOrd="0" presId="urn:microsoft.com/office/officeart/2005/8/layout/cycle6"/>
    <dgm:cxn modelId="{42ABE590-78FE-FD44-8C25-10467BC8D243}" type="presParOf" srcId="{5E7D1F61-1026-A545-9AF7-770329C58CD0}" destId="{E8EA8BD4-FAFE-C443-BAA0-E7FD51C20FDD}" srcOrd="17" destOrd="0" presId="urn:microsoft.com/office/officeart/2005/8/layout/cycle6"/>
    <dgm:cxn modelId="{4322EAA4-D97B-B743-A33B-CC1254509C1B}" type="presParOf" srcId="{5E7D1F61-1026-A545-9AF7-770329C58CD0}" destId="{A3D4FF08-F137-DC4D-8D76-883F98C5D5BF}" srcOrd="18" destOrd="0" presId="urn:microsoft.com/office/officeart/2005/8/layout/cycle6"/>
    <dgm:cxn modelId="{5992438F-60C0-EA49-82F0-6CC7361162DA}" type="presParOf" srcId="{5E7D1F61-1026-A545-9AF7-770329C58CD0}" destId="{FE417976-71A0-D44C-AF20-592D5E866F14}" srcOrd="19" destOrd="0" presId="urn:microsoft.com/office/officeart/2005/8/layout/cycle6"/>
    <dgm:cxn modelId="{D6AE7DA3-9564-164A-B6F9-181BD558980F}" type="presParOf" srcId="{5E7D1F61-1026-A545-9AF7-770329C58CD0}" destId="{4F756900-89A6-6849-8F40-B1731A9584D9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3C71C5-A86A-AC4F-99CD-876B1C74A53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9B8D8BE-CB89-8C4F-9698-55C1AED27E56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Grow the STEAM Instructional Focus</a:t>
          </a:r>
        </a:p>
      </dgm:t>
    </dgm:pt>
    <dgm:pt modelId="{4461489A-483A-9448-B34A-FD20DC6B3DA9}" type="parTrans" cxnId="{2B1173E9-FA95-BD4D-BA8A-CBF32DFDDE97}">
      <dgm:prSet/>
      <dgm:spPr/>
      <dgm:t>
        <a:bodyPr/>
        <a:lstStyle/>
        <a:p>
          <a:endParaRPr lang="en-US"/>
        </a:p>
      </dgm:t>
    </dgm:pt>
    <dgm:pt modelId="{DBEEDBE9-A2D2-864E-B572-66CB4B5A86BD}" type="sibTrans" cxnId="{2B1173E9-FA95-BD4D-BA8A-CBF32DFDDE97}">
      <dgm:prSet/>
      <dgm:spPr/>
      <dgm:t>
        <a:bodyPr/>
        <a:lstStyle/>
        <a:p>
          <a:endParaRPr lang="en-US"/>
        </a:p>
      </dgm:t>
    </dgm:pt>
    <dgm:pt modelId="{62410704-828A-3D4B-8E74-21CAD1BB6A97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Engage the Community </a:t>
          </a:r>
        </a:p>
      </dgm:t>
    </dgm:pt>
    <dgm:pt modelId="{1804A344-0DC4-A747-8AB1-26D686FA1B11}" type="parTrans" cxnId="{D2D9EAB9-12DE-1148-9185-9119BFD183C7}">
      <dgm:prSet/>
      <dgm:spPr/>
      <dgm:t>
        <a:bodyPr/>
        <a:lstStyle/>
        <a:p>
          <a:endParaRPr lang="en-US"/>
        </a:p>
      </dgm:t>
    </dgm:pt>
    <dgm:pt modelId="{2A66F566-C9A9-C640-AA22-064D0C539A91}" type="sibTrans" cxnId="{D2D9EAB9-12DE-1148-9185-9119BFD183C7}">
      <dgm:prSet/>
      <dgm:spPr/>
      <dgm:t>
        <a:bodyPr/>
        <a:lstStyle/>
        <a:p>
          <a:endParaRPr lang="en-US"/>
        </a:p>
      </dgm:t>
    </dgm:pt>
    <dgm:pt modelId="{38A124F3-262D-E946-A74F-766DD794D658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Create a Space to Innovate </a:t>
          </a:r>
        </a:p>
      </dgm:t>
    </dgm:pt>
    <dgm:pt modelId="{4A5C9078-C64B-EA4E-91A5-1AC731E7657C}" type="parTrans" cxnId="{7FC539C1-DDF9-334B-9960-641CB0266320}">
      <dgm:prSet/>
      <dgm:spPr/>
      <dgm:t>
        <a:bodyPr/>
        <a:lstStyle/>
        <a:p>
          <a:endParaRPr lang="en-US"/>
        </a:p>
      </dgm:t>
    </dgm:pt>
    <dgm:pt modelId="{0B0A808B-8210-004B-92A4-6C2583D84ADD}" type="sibTrans" cxnId="{7FC539C1-DDF9-334B-9960-641CB0266320}">
      <dgm:prSet/>
      <dgm:spPr/>
      <dgm:t>
        <a:bodyPr/>
        <a:lstStyle/>
        <a:p>
          <a:endParaRPr lang="en-US"/>
        </a:p>
      </dgm:t>
    </dgm:pt>
    <dgm:pt modelId="{A11B89E5-1F9F-42D3-9F4A-1953BC01EA9F}" type="pres">
      <dgm:prSet presAssocID="{C33C71C5-A86A-AC4F-99CD-876B1C74A53C}" presName="root" presStyleCnt="0">
        <dgm:presLayoutVars>
          <dgm:dir/>
          <dgm:resizeHandles val="exact"/>
        </dgm:presLayoutVars>
      </dgm:prSet>
      <dgm:spPr/>
    </dgm:pt>
    <dgm:pt modelId="{0B8817D1-2BCC-4EC0-A713-86DD816DA28A}" type="pres">
      <dgm:prSet presAssocID="{C9B8D8BE-CB89-8C4F-9698-55C1AED27E56}" presName="compNode" presStyleCnt="0"/>
      <dgm:spPr/>
    </dgm:pt>
    <dgm:pt modelId="{0EE1D786-A6CE-4EA2-AE0A-A9F79E488A01}" type="pres">
      <dgm:prSet presAssocID="{C9B8D8BE-CB89-8C4F-9698-55C1AED27E56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258EB6B-C438-4BA9-90D9-26402AA6C281}" type="pres">
      <dgm:prSet presAssocID="{C9B8D8BE-CB89-8C4F-9698-55C1AED27E5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DEC1A1E-ECEE-4463-B721-795FA0940217}" type="pres">
      <dgm:prSet presAssocID="{C9B8D8BE-CB89-8C4F-9698-55C1AED27E56}" presName="spaceRect" presStyleCnt="0"/>
      <dgm:spPr/>
    </dgm:pt>
    <dgm:pt modelId="{60404E4C-9C3B-4F93-95D4-A52ADFA03CA6}" type="pres">
      <dgm:prSet presAssocID="{C9B8D8BE-CB89-8C4F-9698-55C1AED27E56}" presName="textRect" presStyleLbl="revTx" presStyleIdx="0" presStyleCnt="3">
        <dgm:presLayoutVars>
          <dgm:chMax val="1"/>
          <dgm:chPref val="1"/>
        </dgm:presLayoutVars>
      </dgm:prSet>
      <dgm:spPr/>
    </dgm:pt>
    <dgm:pt modelId="{00C1163E-8416-46C2-AC89-61513DAE7F5F}" type="pres">
      <dgm:prSet presAssocID="{DBEEDBE9-A2D2-864E-B572-66CB4B5A86BD}" presName="sibTrans" presStyleCnt="0"/>
      <dgm:spPr/>
    </dgm:pt>
    <dgm:pt modelId="{ED2FFC90-E9BB-4B40-B6C8-2347B7729977}" type="pres">
      <dgm:prSet presAssocID="{62410704-828A-3D4B-8E74-21CAD1BB6A97}" presName="compNode" presStyleCnt="0"/>
      <dgm:spPr/>
    </dgm:pt>
    <dgm:pt modelId="{37E201D3-0213-4B9C-A6A0-C053739C15EC}" type="pres">
      <dgm:prSet presAssocID="{62410704-828A-3D4B-8E74-21CAD1BB6A97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57FA0E9-55B0-487D-AA50-A46167EF629C}" type="pres">
      <dgm:prSet presAssocID="{62410704-828A-3D4B-8E74-21CAD1BB6A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2409148D-F531-45F8-B19D-1B761191C576}" type="pres">
      <dgm:prSet presAssocID="{62410704-828A-3D4B-8E74-21CAD1BB6A97}" presName="spaceRect" presStyleCnt="0"/>
      <dgm:spPr/>
    </dgm:pt>
    <dgm:pt modelId="{70ED1D3D-D44A-47F1-BAAC-46DEEDFB4C74}" type="pres">
      <dgm:prSet presAssocID="{62410704-828A-3D4B-8E74-21CAD1BB6A97}" presName="textRect" presStyleLbl="revTx" presStyleIdx="1" presStyleCnt="3">
        <dgm:presLayoutVars>
          <dgm:chMax val="1"/>
          <dgm:chPref val="1"/>
        </dgm:presLayoutVars>
      </dgm:prSet>
      <dgm:spPr/>
    </dgm:pt>
    <dgm:pt modelId="{52D59FC4-A038-4F3E-8C14-181D3AAE98C2}" type="pres">
      <dgm:prSet presAssocID="{2A66F566-C9A9-C640-AA22-064D0C539A91}" presName="sibTrans" presStyleCnt="0"/>
      <dgm:spPr/>
    </dgm:pt>
    <dgm:pt modelId="{8AC67163-9E14-491B-A580-2C883EEF68F0}" type="pres">
      <dgm:prSet presAssocID="{38A124F3-262D-E946-A74F-766DD794D658}" presName="compNode" presStyleCnt="0"/>
      <dgm:spPr/>
    </dgm:pt>
    <dgm:pt modelId="{6CCCAAB7-BCFC-4D45-A75D-99708528E2E9}" type="pres">
      <dgm:prSet presAssocID="{38A124F3-262D-E946-A74F-766DD794D658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A5CFA1E-E4A8-43BA-B697-01A9F9FDA88D}" type="pres">
      <dgm:prSet presAssocID="{38A124F3-262D-E946-A74F-766DD794D65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8CC2F6BA-2964-4C9D-AD95-97B53DC89421}" type="pres">
      <dgm:prSet presAssocID="{38A124F3-262D-E946-A74F-766DD794D658}" presName="spaceRect" presStyleCnt="0"/>
      <dgm:spPr/>
    </dgm:pt>
    <dgm:pt modelId="{5A4F6C9A-86E6-4A2A-94D9-0DD4408EBBB1}" type="pres">
      <dgm:prSet presAssocID="{38A124F3-262D-E946-A74F-766DD794D65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FC8BD06-62AE-F441-BBA1-E9E7C3581251}" type="presOf" srcId="{38A124F3-262D-E946-A74F-766DD794D658}" destId="{5A4F6C9A-86E6-4A2A-94D9-0DD4408EBBB1}" srcOrd="0" destOrd="0" presId="urn:microsoft.com/office/officeart/2018/5/layout/IconLeafLabelList"/>
    <dgm:cxn modelId="{3C65EE1F-CA85-F449-9105-1D392A74A157}" type="presOf" srcId="{C33C71C5-A86A-AC4F-99CD-876B1C74A53C}" destId="{A11B89E5-1F9F-42D3-9F4A-1953BC01EA9F}" srcOrd="0" destOrd="0" presId="urn:microsoft.com/office/officeart/2018/5/layout/IconLeafLabelList"/>
    <dgm:cxn modelId="{D894FB88-9E37-2E42-A876-1A7F9CF25CBE}" type="presOf" srcId="{C9B8D8BE-CB89-8C4F-9698-55C1AED27E56}" destId="{60404E4C-9C3B-4F93-95D4-A52ADFA03CA6}" srcOrd="0" destOrd="0" presId="urn:microsoft.com/office/officeart/2018/5/layout/IconLeafLabelList"/>
    <dgm:cxn modelId="{DB0523B5-B679-2640-9840-96193A81A2D6}" type="presOf" srcId="{62410704-828A-3D4B-8E74-21CAD1BB6A97}" destId="{70ED1D3D-D44A-47F1-BAAC-46DEEDFB4C74}" srcOrd="0" destOrd="0" presId="urn:microsoft.com/office/officeart/2018/5/layout/IconLeafLabelList"/>
    <dgm:cxn modelId="{D2D9EAB9-12DE-1148-9185-9119BFD183C7}" srcId="{C33C71C5-A86A-AC4F-99CD-876B1C74A53C}" destId="{62410704-828A-3D4B-8E74-21CAD1BB6A97}" srcOrd="1" destOrd="0" parTransId="{1804A344-0DC4-A747-8AB1-26D686FA1B11}" sibTransId="{2A66F566-C9A9-C640-AA22-064D0C539A91}"/>
    <dgm:cxn modelId="{7FC539C1-DDF9-334B-9960-641CB0266320}" srcId="{C33C71C5-A86A-AC4F-99CD-876B1C74A53C}" destId="{38A124F3-262D-E946-A74F-766DD794D658}" srcOrd="2" destOrd="0" parTransId="{4A5C9078-C64B-EA4E-91A5-1AC731E7657C}" sibTransId="{0B0A808B-8210-004B-92A4-6C2583D84ADD}"/>
    <dgm:cxn modelId="{2B1173E9-FA95-BD4D-BA8A-CBF32DFDDE97}" srcId="{C33C71C5-A86A-AC4F-99CD-876B1C74A53C}" destId="{C9B8D8BE-CB89-8C4F-9698-55C1AED27E56}" srcOrd="0" destOrd="0" parTransId="{4461489A-483A-9448-B34A-FD20DC6B3DA9}" sibTransId="{DBEEDBE9-A2D2-864E-B572-66CB4B5A86BD}"/>
    <dgm:cxn modelId="{FDE5722C-4CE8-EC4E-9460-1A58BA9E01F8}" type="presParOf" srcId="{A11B89E5-1F9F-42D3-9F4A-1953BC01EA9F}" destId="{0B8817D1-2BCC-4EC0-A713-86DD816DA28A}" srcOrd="0" destOrd="0" presId="urn:microsoft.com/office/officeart/2018/5/layout/IconLeafLabelList"/>
    <dgm:cxn modelId="{E719FE31-425D-254D-B7E6-ED4652175846}" type="presParOf" srcId="{0B8817D1-2BCC-4EC0-A713-86DD816DA28A}" destId="{0EE1D786-A6CE-4EA2-AE0A-A9F79E488A01}" srcOrd="0" destOrd="0" presId="urn:microsoft.com/office/officeart/2018/5/layout/IconLeafLabelList"/>
    <dgm:cxn modelId="{877B1E06-0873-FE43-9B15-C269497A11C6}" type="presParOf" srcId="{0B8817D1-2BCC-4EC0-A713-86DD816DA28A}" destId="{C258EB6B-C438-4BA9-90D9-26402AA6C281}" srcOrd="1" destOrd="0" presId="urn:microsoft.com/office/officeart/2018/5/layout/IconLeafLabelList"/>
    <dgm:cxn modelId="{C0CB5AD3-BD78-054E-AF1B-F742205E51CD}" type="presParOf" srcId="{0B8817D1-2BCC-4EC0-A713-86DD816DA28A}" destId="{3DEC1A1E-ECEE-4463-B721-795FA0940217}" srcOrd="2" destOrd="0" presId="urn:microsoft.com/office/officeart/2018/5/layout/IconLeafLabelList"/>
    <dgm:cxn modelId="{02C2AE8F-A13C-D349-B1DD-91B447405EA0}" type="presParOf" srcId="{0B8817D1-2BCC-4EC0-A713-86DD816DA28A}" destId="{60404E4C-9C3B-4F93-95D4-A52ADFA03CA6}" srcOrd="3" destOrd="0" presId="urn:microsoft.com/office/officeart/2018/5/layout/IconLeafLabelList"/>
    <dgm:cxn modelId="{B9CEC710-B6C7-FA43-BC7E-40DD1B640335}" type="presParOf" srcId="{A11B89E5-1F9F-42D3-9F4A-1953BC01EA9F}" destId="{00C1163E-8416-46C2-AC89-61513DAE7F5F}" srcOrd="1" destOrd="0" presId="urn:microsoft.com/office/officeart/2018/5/layout/IconLeafLabelList"/>
    <dgm:cxn modelId="{7547A8D9-AAB4-F84A-8A29-5D766AD97894}" type="presParOf" srcId="{A11B89E5-1F9F-42D3-9F4A-1953BC01EA9F}" destId="{ED2FFC90-E9BB-4B40-B6C8-2347B7729977}" srcOrd="2" destOrd="0" presId="urn:microsoft.com/office/officeart/2018/5/layout/IconLeafLabelList"/>
    <dgm:cxn modelId="{813F0862-2759-F94A-9D60-1704A4FCC8E6}" type="presParOf" srcId="{ED2FFC90-E9BB-4B40-B6C8-2347B7729977}" destId="{37E201D3-0213-4B9C-A6A0-C053739C15EC}" srcOrd="0" destOrd="0" presId="urn:microsoft.com/office/officeart/2018/5/layout/IconLeafLabelList"/>
    <dgm:cxn modelId="{B0FA6F4A-6138-C142-9C1D-3FA818910A3A}" type="presParOf" srcId="{ED2FFC90-E9BB-4B40-B6C8-2347B7729977}" destId="{157FA0E9-55B0-487D-AA50-A46167EF629C}" srcOrd="1" destOrd="0" presId="urn:microsoft.com/office/officeart/2018/5/layout/IconLeafLabelList"/>
    <dgm:cxn modelId="{C9DC93B6-026D-B948-879C-F4D26BB243A9}" type="presParOf" srcId="{ED2FFC90-E9BB-4B40-B6C8-2347B7729977}" destId="{2409148D-F531-45F8-B19D-1B761191C576}" srcOrd="2" destOrd="0" presId="urn:microsoft.com/office/officeart/2018/5/layout/IconLeafLabelList"/>
    <dgm:cxn modelId="{62D6CC66-89B5-7041-A21B-1A916682FF40}" type="presParOf" srcId="{ED2FFC90-E9BB-4B40-B6C8-2347B7729977}" destId="{70ED1D3D-D44A-47F1-BAAC-46DEEDFB4C74}" srcOrd="3" destOrd="0" presId="urn:microsoft.com/office/officeart/2018/5/layout/IconLeafLabelList"/>
    <dgm:cxn modelId="{77C62843-9BEC-374D-8709-F2D4D999D70E}" type="presParOf" srcId="{A11B89E5-1F9F-42D3-9F4A-1953BC01EA9F}" destId="{52D59FC4-A038-4F3E-8C14-181D3AAE98C2}" srcOrd="3" destOrd="0" presId="urn:microsoft.com/office/officeart/2018/5/layout/IconLeafLabelList"/>
    <dgm:cxn modelId="{A31B37D4-2F33-C448-9244-D3525745E199}" type="presParOf" srcId="{A11B89E5-1F9F-42D3-9F4A-1953BC01EA9F}" destId="{8AC67163-9E14-491B-A580-2C883EEF68F0}" srcOrd="4" destOrd="0" presId="urn:microsoft.com/office/officeart/2018/5/layout/IconLeafLabelList"/>
    <dgm:cxn modelId="{329D79D7-7797-1640-BA45-8D2DF9A5C517}" type="presParOf" srcId="{8AC67163-9E14-491B-A580-2C883EEF68F0}" destId="{6CCCAAB7-BCFC-4D45-A75D-99708528E2E9}" srcOrd="0" destOrd="0" presId="urn:microsoft.com/office/officeart/2018/5/layout/IconLeafLabelList"/>
    <dgm:cxn modelId="{D28CE398-1356-1A47-ADAF-410092B5CA73}" type="presParOf" srcId="{8AC67163-9E14-491B-A580-2C883EEF68F0}" destId="{7A5CFA1E-E4A8-43BA-B697-01A9F9FDA88D}" srcOrd="1" destOrd="0" presId="urn:microsoft.com/office/officeart/2018/5/layout/IconLeafLabelList"/>
    <dgm:cxn modelId="{3E902073-C64B-9F4D-8A22-116D85A23114}" type="presParOf" srcId="{8AC67163-9E14-491B-A580-2C883EEF68F0}" destId="{8CC2F6BA-2964-4C9D-AD95-97B53DC89421}" srcOrd="2" destOrd="0" presId="urn:microsoft.com/office/officeart/2018/5/layout/IconLeafLabelList"/>
    <dgm:cxn modelId="{910C6F74-9D41-814D-B7D2-F523D8C05EDB}" type="presParOf" srcId="{8AC67163-9E14-491B-A580-2C883EEF68F0}" destId="{5A4F6C9A-86E6-4A2A-94D9-0DD4408EBBB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5EAC16-8596-4894-87AD-B1BC51C28864}" type="doc">
      <dgm:prSet loTypeId="urn:microsoft.com/office/officeart/2018/5/layout/CenteredIconLabelDescriptionList" loCatId="icon" qsTypeId="urn:microsoft.com/office/officeart/2005/8/quickstyle/simple4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16571EB7-ED0C-4E4F-911C-5C8329134320}">
      <dgm:prSet/>
      <dgm:spPr/>
      <dgm:t>
        <a:bodyPr/>
        <a:lstStyle/>
        <a:p>
          <a:pPr>
            <a:defRPr b="1"/>
          </a:pPr>
          <a:r>
            <a:rPr lang="en-US"/>
            <a:t>Kimberley Graves </a:t>
          </a:r>
        </a:p>
      </dgm:t>
    </dgm:pt>
    <dgm:pt modelId="{59F62E91-34ED-4A25-9E01-F0749527D33C}" type="parTrans" cxnId="{DDF7AEFC-928A-413A-A205-A8BE896FEDAE}">
      <dgm:prSet/>
      <dgm:spPr/>
      <dgm:t>
        <a:bodyPr/>
        <a:lstStyle/>
        <a:p>
          <a:endParaRPr lang="en-US"/>
        </a:p>
      </dgm:t>
    </dgm:pt>
    <dgm:pt modelId="{DF0354EE-6812-4CAF-84FC-DDBA0C61692E}" type="sibTrans" cxnId="{DDF7AEFC-928A-413A-A205-A8BE896FEDAE}">
      <dgm:prSet/>
      <dgm:spPr/>
      <dgm:t>
        <a:bodyPr/>
        <a:lstStyle/>
        <a:p>
          <a:endParaRPr lang="en-US"/>
        </a:p>
      </dgm:t>
    </dgm:pt>
    <dgm:pt modelId="{ADE25920-CCAC-4782-B16C-FFCCADFB272A}">
      <dgm:prSet/>
      <dgm:spPr/>
      <dgm:t>
        <a:bodyPr/>
        <a:lstStyle/>
        <a:p>
          <a:r>
            <a:rPr lang="en-US"/>
            <a:t>Kimberley.Graves@apsva.us </a:t>
          </a:r>
        </a:p>
      </dgm:t>
    </dgm:pt>
    <dgm:pt modelId="{B1FD8DED-A4FC-4F03-B022-579D7D015EB4}" type="parTrans" cxnId="{C45C2CE9-C7EF-47C2-A5C0-BBA3FFA085B6}">
      <dgm:prSet/>
      <dgm:spPr/>
      <dgm:t>
        <a:bodyPr/>
        <a:lstStyle/>
        <a:p>
          <a:endParaRPr lang="en-US"/>
        </a:p>
      </dgm:t>
    </dgm:pt>
    <dgm:pt modelId="{74F5A49C-BFE2-459A-BED2-E94F4D6E5FA9}" type="sibTrans" cxnId="{C45C2CE9-C7EF-47C2-A5C0-BBA3FFA085B6}">
      <dgm:prSet/>
      <dgm:spPr/>
      <dgm:t>
        <a:bodyPr/>
        <a:lstStyle/>
        <a:p>
          <a:endParaRPr lang="en-US"/>
        </a:p>
      </dgm:t>
    </dgm:pt>
    <dgm:pt modelId="{1D1EC640-2B3B-4FD5-9304-E1D38B70E1A9}">
      <dgm:prSet/>
      <dgm:spPr/>
      <dgm:t>
        <a:bodyPr/>
        <a:lstStyle/>
        <a:p>
          <a:pPr>
            <a:defRPr b="1"/>
          </a:pPr>
          <a:r>
            <a:rPr lang="en-US"/>
            <a:t>Tracy Gaither </a:t>
          </a:r>
        </a:p>
      </dgm:t>
    </dgm:pt>
    <dgm:pt modelId="{53053460-013F-4BCA-A1A5-E9151C6F0E05}" type="parTrans" cxnId="{A4D1D726-6621-4BF0-B6D1-9CBD06F831C7}">
      <dgm:prSet/>
      <dgm:spPr/>
      <dgm:t>
        <a:bodyPr/>
        <a:lstStyle/>
        <a:p>
          <a:endParaRPr lang="en-US"/>
        </a:p>
      </dgm:t>
    </dgm:pt>
    <dgm:pt modelId="{47B18984-1351-40DC-8737-F45DCFACA4FD}" type="sibTrans" cxnId="{A4D1D726-6621-4BF0-B6D1-9CBD06F831C7}">
      <dgm:prSet/>
      <dgm:spPr/>
      <dgm:t>
        <a:bodyPr/>
        <a:lstStyle/>
        <a:p>
          <a:endParaRPr lang="en-US"/>
        </a:p>
      </dgm:t>
    </dgm:pt>
    <dgm:pt modelId="{BC599FFA-DCD6-42CF-8E3B-79CDB98C7E2F}">
      <dgm:prSet/>
      <dgm:spPr/>
      <dgm:t>
        <a:bodyPr/>
        <a:lstStyle/>
        <a:p>
          <a:r>
            <a:rPr lang="en-US"/>
            <a:t>Tracy.Gaither@apsva.us</a:t>
          </a:r>
        </a:p>
      </dgm:t>
    </dgm:pt>
    <dgm:pt modelId="{B33197F8-9296-48DE-89F6-BABF80487984}" type="parTrans" cxnId="{D7F0B319-E084-4407-994B-E16AAF622588}">
      <dgm:prSet/>
      <dgm:spPr/>
      <dgm:t>
        <a:bodyPr/>
        <a:lstStyle/>
        <a:p>
          <a:endParaRPr lang="en-US"/>
        </a:p>
      </dgm:t>
    </dgm:pt>
    <dgm:pt modelId="{CFA1A824-DFD3-4CD6-B1E4-C79D1D8EDB12}" type="sibTrans" cxnId="{D7F0B319-E084-4407-994B-E16AAF622588}">
      <dgm:prSet/>
      <dgm:spPr/>
      <dgm:t>
        <a:bodyPr/>
        <a:lstStyle/>
        <a:p>
          <a:endParaRPr lang="en-US"/>
        </a:p>
      </dgm:t>
    </dgm:pt>
    <dgm:pt modelId="{4EA602F1-182F-4B3C-8973-059383FCAC9F}" type="pres">
      <dgm:prSet presAssocID="{9B5EAC16-8596-4894-87AD-B1BC51C28864}" presName="root" presStyleCnt="0">
        <dgm:presLayoutVars>
          <dgm:dir/>
          <dgm:resizeHandles val="exact"/>
        </dgm:presLayoutVars>
      </dgm:prSet>
      <dgm:spPr/>
    </dgm:pt>
    <dgm:pt modelId="{B3363F60-BC30-4348-9FF5-0E18F868422D}" type="pres">
      <dgm:prSet presAssocID="{16571EB7-ED0C-4E4F-911C-5C8329134320}" presName="compNode" presStyleCnt="0"/>
      <dgm:spPr/>
    </dgm:pt>
    <dgm:pt modelId="{8997BAFB-A492-4C8D-BF30-2A50D6B9A18D}" type="pres">
      <dgm:prSet presAssocID="{16571EB7-ED0C-4E4F-911C-5C832913432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DA494C8-7F44-4204-9B3B-E5790CF315FA}" type="pres">
      <dgm:prSet presAssocID="{16571EB7-ED0C-4E4F-911C-5C8329134320}" presName="iconSpace" presStyleCnt="0"/>
      <dgm:spPr/>
    </dgm:pt>
    <dgm:pt modelId="{DB83186D-1FDF-4113-9844-2CD33BA91EED}" type="pres">
      <dgm:prSet presAssocID="{16571EB7-ED0C-4E4F-911C-5C8329134320}" presName="parTx" presStyleLbl="revTx" presStyleIdx="0" presStyleCnt="4">
        <dgm:presLayoutVars>
          <dgm:chMax val="0"/>
          <dgm:chPref val="0"/>
        </dgm:presLayoutVars>
      </dgm:prSet>
      <dgm:spPr/>
    </dgm:pt>
    <dgm:pt modelId="{29B21DD6-2CC5-46B1-A8C8-7A9AE4A1D507}" type="pres">
      <dgm:prSet presAssocID="{16571EB7-ED0C-4E4F-911C-5C8329134320}" presName="txSpace" presStyleCnt="0"/>
      <dgm:spPr/>
    </dgm:pt>
    <dgm:pt modelId="{3D68A546-7E71-43EC-B3B0-A000A300F74D}" type="pres">
      <dgm:prSet presAssocID="{16571EB7-ED0C-4E4F-911C-5C8329134320}" presName="desTx" presStyleLbl="revTx" presStyleIdx="1" presStyleCnt="4">
        <dgm:presLayoutVars/>
      </dgm:prSet>
      <dgm:spPr/>
    </dgm:pt>
    <dgm:pt modelId="{F09A639C-A527-4A1F-9157-A999CFF30E3A}" type="pres">
      <dgm:prSet presAssocID="{DF0354EE-6812-4CAF-84FC-DDBA0C61692E}" presName="sibTrans" presStyleCnt="0"/>
      <dgm:spPr/>
    </dgm:pt>
    <dgm:pt modelId="{9ACA7370-4724-4D52-9A91-EBAFBCE9EBDD}" type="pres">
      <dgm:prSet presAssocID="{1D1EC640-2B3B-4FD5-9304-E1D38B70E1A9}" presName="compNode" presStyleCnt="0"/>
      <dgm:spPr/>
    </dgm:pt>
    <dgm:pt modelId="{77A4BF65-42AF-44D0-BD91-B4F5B1EC0FA5}" type="pres">
      <dgm:prSet presAssocID="{1D1EC640-2B3B-4FD5-9304-E1D38B70E1A9}" presName="iconRect" presStyleLbl="node1" presStyleIdx="1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BBC54EA0-1237-4DB4-A58E-2BFBD6BB07DA}" type="pres">
      <dgm:prSet presAssocID="{1D1EC640-2B3B-4FD5-9304-E1D38B70E1A9}" presName="iconSpace" presStyleCnt="0"/>
      <dgm:spPr/>
    </dgm:pt>
    <dgm:pt modelId="{48B6A203-4521-4BB8-8001-C2CF450E7090}" type="pres">
      <dgm:prSet presAssocID="{1D1EC640-2B3B-4FD5-9304-E1D38B70E1A9}" presName="parTx" presStyleLbl="revTx" presStyleIdx="2" presStyleCnt="4">
        <dgm:presLayoutVars>
          <dgm:chMax val="0"/>
          <dgm:chPref val="0"/>
        </dgm:presLayoutVars>
      </dgm:prSet>
      <dgm:spPr/>
    </dgm:pt>
    <dgm:pt modelId="{07533B3D-384B-46A4-92D0-EA58D6EEB32E}" type="pres">
      <dgm:prSet presAssocID="{1D1EC640-2B3B-4FD5-9304-E1D38B70E1A9}" presName="txSpace" presStyleCnt="0"/>
      <dgm:spPr/>
    </dgm:pt>
    <dgm:pt modelId="{0CBC03C3-45D9-46CB-937F-EC97E38179E8}" type="pres">
      <dgm:prSet presAssocID="{1D1EC640-2B3B-4FD5-9304-E1D38B70E1A9}" presName="desTx" presStyleLbl="revTx" presStyleIdx="3" presStyleCnt="4">
        <dgm:presLayoutVars/>
      </dgm:prSet>
      <dgm:spPr/>
    </dgm:pt>
  </dgm:ptLst>
  <dgm:cxnLst>
    <dgm:cxn modelId="{B2579215-4365-409F-9442-CE9A68027EFF}" type="presOf" srcId="{BC599FFA-DCD6-42CF-8E3B-79CDB98C7E2F}" destId="{0CBC03C3-45D9-46CB-937F-EC97E38179E8}" srcOrd="0" destOrd="0" presId="urn:microsoft.com/office/officeart/2018/5/layout/CenteredIconLabelDescriptionList"/>
    <dgm:cxn modelId="{D7F0B319-E084-4407-994B-E16AAF622588}" srcId="{1D1EC640-2B3B-4FD5-9304-E1D38B70E1A9}" destId="{BC599FFA-DCD6-42CF-8E3B-79CDB98C7E2F}" srcOrd="0" destOrd="0" parTransId="{B33197F8-9296-48DE-89F6-BABF80487984}" sibTransId="{CFA1A824-DFD3-4CD6-B1E4-C79D1D8EDB12}"/>
    <dgm:cxn modelId="{A4D1D726-6621-4BF0-B6D1-9CBD06F831C7}" srcId="{9B5EAC16-8596-4894-87AD-B1BC51C28864}" destId="{1D1EC640-2B3B-4FD5-9304-E1D38B70E1A9}" srcOrd="1" destOrd="0" parTransId="{53053460-013F-4BCA-A1A5-E9151C6F0E05}" sibTransId="{47B18984-1351-40DC-8737-F45DCFACA4FD}"/>
    <dgm:cxn modelId="{C9802A50-8D08-45D9-8E84-C2B54713E876}" type="presOf" srcId="{1D1EC640-2B3B-4FD5-9304-E1D38B70E1A9}" destId="{48B6A203-4521-4BB8-8001-C2CF450E7090}" srcOrd="0" destOrd="0" presId="urn:microsoft.com/office/officeart/2018/5/layout/CenteredIconLabelDescriptionList"/>
    <dgm:cxn modelId="{1F6CDC54-B726-4EC2-8668-8580B9AFDB1C}" type="presOf" srcId="{ADE25920-CCAC-4782-B16C-FFCCADFB272A}" destId="{3D68A546-7E71-43EC-B3B0-A000A300F74D}" srcOrd="0" destOrd="0" presId="urn:microsoft.com/office/officeart/2018/5/layout/CenteredIconLabelDescriptionList"/>
    <dgm:cxn modelId="{1B1921D2-2527-4391-8802-A92BB2C40C99}" type="presOf" srcId="{16571EB7-ED0C-4E4F-911C-5C8329134320}" destId="{DB83186D-1FDF-4113-9844-2CD33BA91EED}" srcOrd="0" destOrd="0" presId="urn:microsoft.com/office/officeart/2018/5/layout/CenteredIconLabelDescriptionList"/>
    <dgm:cxn modelId="{EF23FDDA-B1EB-439A-88BF-9E2F82BE220E}" type="presOf" srcId="{9B5EAC16-8596-4894-87AD-B1BC51C28864}" destId="{4EA602F1-182F-4B3C-8973-059383FCAC9F}" srcOrd="0" destOrd="0" presId="urn:microsoft.com/office/officeart/2018/5/layout/CenteredIconLabelDescriptionList"/>
    <dgm:cxn modelId="{C45C2CE9-C7EF-47C2-A5C0-BBA3FFA085B6}" srcId="{16571EB7-ED0C-4E4F-911C-5C8329134320}" destId="{ADE25920-CCAC-4782-B16C-FFCCADFB272A}" srcOrd="0" destOrd="0" parTransId="{B1FD8DED-A4FC-4F03-B022-579D7D015EB4}" sibTransId="{74F5A49C-BFE2-459A-BED2-E94F4D6E5FA9}"/>
    <dgm:cxn modelId="{DDF7AEFC-928A-413A-A205-A8BE896FEDAE}" srcId="{9B5EAC16-8596-4894-87AD-B1BC51C28864}" destId="{16571EB7-ED0C-4E4F-911C-5C8329134320}" srcOrd="0" destOrd="0" parTransId="{59F62E91-34ED-4A25-9E01-F0749527D33C}" sibTransId="{DF0354EE-6812-4CAF-84FC-DDBA0C61692E}"/>
    <dgm:cxn modelId="{E5C685E6-80D1-4671-A01F-6FCE4235F4CD}" type="presParOf" srcId="{4EA602F1-182F-4B3C-8973-059383FCAC9F}" destId="{B3363F60-BC30-4348-9FF5-0E18F868422D}" srcOrd="0" destOrd="0" presId="urn:microsoft.com/office/officeart/2018/5/layout/CenteredIconLabelDescriptionList"/>
    <dgm:cxn modelId="{19C9DA34-6C8D-430D-84D8-AFC4209E3C3B}" type="presParOf" srcId="{B3363F60-BC30-4348-9FF5-0E18F868422D}" destId="{8997BAFB-A492-4C8D-BF30-2A50D6B9A18D}" srcOrd="0" destOrd="0" presId="urn:microsoft.com/office/officeart/2018/5/layout/CenteredIconLabelDescriptionList"/>
    <dgm:cxn modelId="{7B504F6E-9A08-4F0A-94D8-28105B8A9702}" type="presParOf" srcId="{B3363F60-BC30-4348-9FF5-0E18F868422D}" destId="{1DA494C8-7F44-4204-9B3B-E5790CF315FA}" srcOrd="1" destOrd="0" presId="urn:microsoft.com/office/officeart/2018/5/layout/CenteredIconLabelDescriptionList"/>
    <dgm:cxn modelId="{97BABC31-D7CD-4867-861B-A7F447934C43}" type="presParOf" srcId="{B3363F60-BC30-4348-9FF5-0E18F868422D}" destId="{DB83186D-1FDF-4113-9844-2CD33BA91EED}" srcOrd="2" destOrd="0" presId="urn:microsoft.com/office/officeart/2018/5/layout/CenteredIconLabelDescriptionList"/>
    <dgm:cxn modelId="{2AAB4D94-8655-4AF0-AF45-CB17DC79EF0D}" type="presParOf" srcId="{B3363F60-BC30-4348-9FF5-0E18F868422D}" destId="{29B21DD6-2CC5-46B1-A8C8-7A9AE4A1D507}" srcOrd="3" destOrd="0" presId="urn:microsoft.com/office/officeart/2018/5/layout/CenteredIconLabelDescriptionList"/>
    <dgm:cxn modelId="{7A00B8C8-639C-478C-8453-004806C4C6B7}" type="presParOf" srcId="{B3363F60-BC30-4348-9FF5-0E18F868422D}" destId="{3D68A546-7E71-43EC-B3B0-A000A300F74D}" srcOrd="4" destOrd="0" presId="urn:microsoft.com/office/officeart/2018/5/layout/CenteredIconLabelDescriptionList"/>
    <dgm:cxn modelId="{91EC657E-1598-42F3-9E33-27053B2370CC}" type="presParOf" srcId="{4EA602F1-182F-4B3C-8973-059383FCAC9F}" destId="{F09A639C-A527-4A1F-9157-A999CFF30E3A}" srcOrd="1" destOrd="0" presId="urn:microsoft.com/office/officeart/2018/5/layout/CenteredIconLabelDescriptionList"/>
    <dgm:cxn modelId="{C2903850-23A3-497C-9E09-B49702C0CE82}" type="presParOf" srcId="{4EA602F1-182F-4B3C-8973-059383FCAC9F}" destId="{9ACA7370-4724-4D52-9A91-EBAFBCE9EBDD}" srcOrd="2" destOrd="0" presId="urn:microsoft.com/office/officeart/2018/5/layout/CenteredIconLabelDescriptionList"/>
    <dgm:cxn modelId="{03301CE7-1708-44EB-959C-4D28AE4B2895}" type="presParOf" srcId="{9ACA7370-4724-4D52-9A91-EBAFBCE9EBDD}" destId="{77A4BF65-42AF-44D0-BD91-B4F5B1EC0FA5}" srcOrd="0" destOrd="0" presId="urn:microsoft.com/office/officeart/2018/5/layout/CenteredIconLabelDescriptionList"/>
    <dgm:cxn modelId="{B04FEBD5-CE01-4968-868C-35C315368017}" type="presParOf" srcId="{9ACA7370-4724-4D52-9A91-EBAFBCE9EBDD}" destId="{BBC54EA0-1237-4DB4-A58E-2BFBD6BB07DA}" srcOrd="1" destOrd="0" presId="urn:microsoft.com/office/officeart/2018/5/layout/CenteredIconLabelDescriptionList"/>
    <dgm:cxn modelId="{8BC1A3A9-9676-4E31-BFF5-AD7223EF3F4D}" type="presParOf" srcId="{9ACA7370-4724-4D52-9A91-EBAFBCE9EBDD}" destId="{48B6A203-4521-4BB8-8001-C2CF450E7090}" srcOrd="2" destOrd="0" presId="urn:microsoft.com/office/officeart/2018/5/layout/CenteredIconLabelDescriptionList"/>
    <dgm:cxn modelId="{A09F9641-AE9E-422A-87D7-9BEB25841D2C}" type="presParOf" srcId="{9ACA7370-4724-4D52-9A91-EBAFBCE9EBDD}" destId="{07533B3D-384B-46A4-92D0-EA58D6EEB32E}" srcOrd="3" destOrd="0" presId="urn:microsoft.com/office/officeart/2018/5/layout/CenteredIconLabelDescriptionList"/>
    <dgm:cxn modelId="{FDB4A7B9-7C83-45A6-9131-001BFDD5EAE4}" type="presParOf" srcId="{9ACA7370-4724-4D52-9A91-EBAFBCE9EBDD}" destId="{0CBC03C3-45D9-46CB-937F-EC97E38179E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EEA12-069D-468C-A523-FBC6AD0EBE75}">
      <dsp:nvSpPr>
        <dsp:cNvPr id="0" name=""/>
        <dsp:cNvSpPr/>
      </dsp:nvSpPr>
      <dsp:spPr>
        <a:xfrm>
          <a:off x="614850" y="35407"/>
          <a:ext cx="1921500" cy="19215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0FC244-9B51-4831-A6F7-D22F0464FBB4}">
      <dsp:nvSpPr>
        <dsp:cNvPr id="0" name=""/>
        <dsp:cNvSpPr/>
      </dsp:nvSpPr>
      <dsp:spPr>
        <a:xfrm>
          <a:off x="1024350" y="444907"/>
          <a:ext cx="1102500" cy="11025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E325E7-E923-4348-9021-4DE5C1F67F4C}">
      <dsp:nvSpPr>
        <dsp:cNvPr id="0" name=""/>
        <dsp:cNvSpPr/>
      </dsp:nvSpPr>
      <dsp:spPr>
        <a:xfrm>
          <a:off x="600" y="255540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What is STEAM? </a:t>
          </a:r>
        </a:p>
      </dsp:txBody>
      <dsp:txXfrm>
        <a:off x="600" y="2555408"/>
        <a:ext cx="3150000" cy="720000"/>
      </dsp:txXfrm>
    </dsp:sp>
    <dsp:sp modelId="{938D3D24-B375-4853-BE11-25F760CB949E}">
      <dsp:nvSpPr>
        <dsp:cNvPr id="0" name=""/>
        <dsp:cNvSpPr/>
      </dsp:nvSpPr>
      <dsp:spPr>
        <a:xfrm>
          <a:off x="4316100" y="35407"/>
          <a:ext cx="1921500" cy="19215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62C5D6-AC17-4F4F-9AD8-7005214294B5}">
      <dsp:nvSpPr>
        <dsp:cNvPr id="0" name=""/>
        <dsp:cNvSpPr/>
      </dsp:nvSpPr>
      <dsp:spPr>
        <a:xfrm>
          <a:off x="4725600" y="444907"/>
          <a:ext cx="1102500" cy="1102500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4BCCBE-1D99-4BEE-A931-A71A8812AD9A}">
      <dsp:nvSpPr>
        <dsp:cNvPr id="0" name=""/>
        <dsp:cNvSpPr/>
      </dsp:nvSpPr>
      <dsp:spPr>
        <a:xfrm>
          <a:off x="3701850" y="255540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What Are we Doing?</a:t>
          </a:r>
        </a:p>
      </dsp:txBody>
      <dsp:txXfrm>
        <a:off x="3701850" y="2555408"/>
        <a:ext cx="3150000" cy="720000"/>
      </dsp:txXfrm>
    </dsp:sp>
    <dsp:sp modelId="{2C68F6B1-5DFF-4EE2-9E9B-C852A096005E}">
      <dsp:nvSpPr>
        <dsp:cNvPr id="0" name=""/>
        <dsp:cNvSpPr/>
      </dsp:nvSpPr>
      <dsp:spPr>
        <a:xfrm>
          <a:off x="8017350" y="35407"/>
          <a:ext cx="1921500" cy="19215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A06820-B20C-4445-BC2F-C67AE17FCE5C}">
      <dsp:nvSpPr>
        <dsp:cNvPr id="0" name=""/>
        <dsp:cNvSpPr/>
      </dsp:nvSpPr>
      <dsp:spPr>
        <a:xfrm>
          <a:off x="8426850" y="444907"/>
          <a:ext cx="1102500" cy="1102500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9F375A-D28A-4390-826D-1EE9333DAD06}">
      <dsp:nvSpPr>
        <dsp:cNvPr id="0" name=""/>
        <dsp:cNvSpPr/>
      </dsp:nvSpPr>
      <dsp:spPr>
        <a:xfrm>
          <a:off x="7403100" y="255540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Where Do we plan to go?</a:t>
          </a:r>
        </a:p>
      </dsp:txBody>
      <dsp:txXfrm>
        <a:off x="7403100" y="2555408"/>
        <a:ext cx="315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B14CC-DABB-4D76-AB5C-EBC7F4F9D2A0}">
      <dsp:nvSpPr>
        <dsp:cNvPr id="0" name=""/>
        <dsp:cNvSpPr/>
      </dsp:nvSpPr>
      <dsp:spPr>
        <a:xfrm>
          <a:off x="-362425" y="7771"/>
          <a:ext cx="5728344" cy="13964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5CCCC-1FE6-41F6-9193-48BC5E7EEB63}">
      <dsp:nvSpPr>
        <dsp:cNvPr id="0" name=""/>
        <dsp:cNvSpPr/>
      </dsp:nvSpPr>
      <dsp:spPr>
        <a:xfrm>
          <a:off x="59989" y="321964"/>
          <a:ext cx="768027" cy="7680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9B825-2EE5-4407-8A45-CC042580FF3D}">
      <dsp:nvSpPr>
        <dsp:cNvPr id="0" name=""/>
        <dsp:cNvSpPr/>
      </dsp:nvSpPr>
      <dsp:spPr>
        <a:xfrm>
          <a:off x="522425" y="7771"/>
          <a:ext cx="5568344" cy="1396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787" tIns="147787" rIns="147787" bIns="14778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Real World Challenge </a:t>
          </a:r>
        </a:p>
      </dsp:txBody>
      <dsp:txXfrm>
        <a:off x="522425" y="7771"/>
        <a:ext cx="5568344" cy="1396413"/>
      </dsp:txXfrm>
    </dsp:sp>
    <dsp:sp modelId="{BF6B481F-023E-45CF-8783-8B427440D236}">
      <dsp:nvSpPr>
        <dsp:cNvPr id="0" name=""/>
        <dsp:cNvSpPr/>
      </dsp:nvSpPr>
      <dsp:spPr>
        <a:xfrm>
          <a:off x="-362425" y="1753288"/>
          <a:ext cx="5728344" cy="13964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FC2EF-04BA-4BF8-B5DD-851FE9714D31}">
      <dsp:nvSpPr>
        <dsp:cNvPr id="0" name=""/>
        <dsp:cNvSpPr/>
      </dsp:nvSpPr>
      <dsp:spPr>
        <a:xfrm>
          <a:off x="59989" y="2067481"/>
          <a:ext cx="768027" cy="7680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250B3-AEBF-4A2A-AEF9-54CB012387C8}">
      <dsp:nvSpPr>
        <dsp:cNvPr id="0" name=""/>
        <dsp:cNvSpPr/>
      </dsp:nvSpPr>
      <dsp:spPr>
        <a:xfrm>
          <a:off x="1115752" y="1753288"/>
          <a:ext cx="4381689" cy="1396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787" tIns="147787" rIns="147787" bIns="14778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Student Inquiry </a:t>
          </a:r>
        </a:p>
      </dsp:txBody>
      <dsp:txXfrm>
        <a:off x="1115752" y="1753288"/>
        <a:ext cx="4381689" cy="1396413"/>
      </dsp:txXfrm>
    </dsp:sp>
    <dsp:sp modelId="{F1262279-F1B4-43C0-B443-55D0F6BDE3B9}">
      <dsp:nvSpPr>
        <dsp:cNvPr id="0" name=""/>
        <dsp:cNvSpPr/>
      </dsp:nvSpPr>
      <dsp:spPr>
        <a:xfrm>
          <a:off x="-362425" y="3498804"/>
          <a:ext cx="5728344" cy="13964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3FB2C-759C-4CFE-8400-DF77500FA872}">
      <dsp:nvSpPr>
        <dsp:cNvPr id="0" name=""/>
        <dsp:cNvSpPr/>
      </dsp:nvSpPr>
      <dsp:spPr>
        <a:xfrm>
          <a:off x="59989" y="3812997"/>
          <a:ext cx="768027" cy="7680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05CCF-8F65-4C49-AA4D-C3E1DEA74C1A}">
      <dsp:nvSpPr>
        <dsp:cNvPr id="0" name=""/>
        <dsp:cNvSpPr/>
      </dsp:nvSpPr>
      <dsp:spPr>
        <a:xfrm>
          <a:off x="1115752" y="3498804"/>
          <a:ext cx="4381689" cy="1396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787" tIns="147787" rIns="147787" bIns="14778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Public Product </a:t>
          </a:r>
        </a:p>
      </dsp:txBody>
      <dsp:txXfrm>
        <a:off x="1115752" y="3498804"/>
        <a:ext cx="4381689" cy="1396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96704-B05E-624B-A23E-04CFF0111718}">
      <dsp:nvSpPr>
        <dsp:cNvPr id="0" name=""/>
        <dsp:cNvSpPr/>
      </dsp:nvSpPr>
      <dsp:spPr>
        <a:xfrm>
          <a:off x="2355481" y="109702"/>
          <a:ext cx="2063884" cy="12072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Extensive PBL training with the Buck Institute for Education</a:t>
          </a:r>
        </a:p>
      </dsp:txBody>
      <dsp:txXfrm>
        <a:off x="2414413" y="168634"/>
        <a:ext cx="1946020" cy="1089361"/>
      </dsp:txXfrm>
    </dsp:sp>
    <dsp:sp modelId="{BB373487-C7A3-6244-A95F-4AB03CE87963}">
      <dsp:nvSpPr>
        <dsp:cNvPr id="0" name=""/>
        <dsp:cNvSpPr/>
      </dsp:nvSpPr>
      <dsp:spPr>
        <a:xfrm>
          <a:off x="1788252" y="780634"/>
          <a:ext cx="5666545" cy="5666545"/>
        </a:xfrm>
        <a:custGeom>
          <a:avLst/>
          <a:gdLst/>
          <a:ahLst/>
          <a:cxnLst/>
          <a:rect l="0" t="0" r="0" b="0"/>
          <a:pathLst>
            <a:path>
              <a:moveTo>
                <a:pt x="2641989" y="6464"/>
              </a:moveTo>
              <a:arcTo wR="2833272" hR="2833272" stAng="15967730" swAng="1304664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417CA-0901-BF45-A7C7-E39324A6A350}">
      <dsp:nvSpPr>
        <dsp:cNvPr id="0" name=""/>
        <dsp:cNvSpPr/>
      </dsp:nvSpPr>
      <dsp:spPr>
        <a:xfrm>
          <a:off x="5167702" y="920739"/>
          <a:ext cx="2050326" cy="1442919"/>
        </a:xfrm>
        <a:prstGeom prst="roundRect">
          <a:avLst/>
        </a:prstGeom>
        <a:solidFill>
          <a:schemeClr val="accent5">
            <a:hueOff val="3466031"/>
            <a:satOff val="-95"/>
            <a:lumOff val="-5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Project-Based learning implemented across all grade levels K-5 </a:t>
          </a:r>
        </a:p>
      </dsp:txBody>
      <dsp:txXfrm>
        <a:off x="5238139" y="991176"/>
        <a:ext cx="1909452" cy="1302045"/>
      </dsp:txXfrm>
    </dsp:sp>
    <dsp:sp modelId="{F66D04CF-38F9-EA46-9E1E-0C3A3D9D5387}">
      <dsp:nvSpPr>
        <dsp:cNvPr id="0" name=""/>
        <dsp:cNvSpPr/>
      </dsp:nvSpPr>
      <dsp:spPr>
        <a:xfrm>
          <a:off x="917606" y="-40363"/>
          <a:ext cx="5666545" cy="5666545"/>
        </a:xfrm>
        <a:custGeom>
          <a:avLst/>
          <a:gdLst/>
          <a:ahLst/>
          <a:cxnLst/>
          <a:rect l="0" t="0" r="0" b="0"/>
          <a:pathLst>
            <a:path>
              <a:moveTo>
                <a:pt x="5635249" y="2413314"/>
              </a:moveTo>
              <a:arcTo wR="2833272" hR="2833272" stAng="21088559" swAng="1122680"/>
            </a:path>
          </a:pathLst>
        </a:custGeom>
        <a:noFill/>
        <a:ln w="9525" cap="rnd" cmpd="sng" algn="ctr">
          <a:solidFill>
            <a:schemeClr val="accent5">
              <a:hueOff val="3466031"/>
              <a:satOff val="-95"/>
              <a:lumOff val="-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CEF84-3668-024E-8AAA-3FEDF7BEE189}">
      <dsp:nvSpPr>
        <dsp:cNvPr id="0" name=""/>
        <dsp:cNvSpPr/>
      </dsp:nvSpPr>
      <dsp:spPr>
        <a:xfrm>
          <a:off x="5732896" y="3303268"/>
          <a:ext cx="1528440" cy="993486"/>
        </a:xfrm>
        <a:prstGeom prst="roundRect">
          <a:avLst/>
        </a:prstGeom>
        <a:solidFill>
          <a:schemeClr val="accent5">
            <a:hueOff val="6932061"/>
            <a:satOff val="-189"/>
            <a:lumOff val="-104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Student Showcases (innovation Hours) </a:t>
          </a:r>
        </a:p>
      </dsp:txBody>
      <dsp:txXfrm>
        <a:off x="5781394" y="3351766"/>
        <a:ext cx="1431444" cy="896490"/>
      </dsp:txXfrm>
    </dsp:sp>
    <dsp:sp modelId="{9B6C1243-8CA4-5049-A326-0F926E364FF7}">
      <dsp:nvSpPr>
        <dsp:cNvPr id="0" name=""/>
        <dsp:cNvSpPr/>
      </dsp:nvSpPr>
      <dsp:spPr>
        <a:xfrm>
          <a:off x="982972" y="224325"/>
          <a:ext cx="5666545" cy="5666545"/>
        </a:xfrm>
        <a:custGeom>
          <a:avLst/>
          <a:gdLst/>
          <a:ahLst/>
          <a:cxnLst/>
          <a:rect l="0" t="0" r="0" b="0"/>
          <a:pathLst>
            <a:path>
              <a:moveTo>
                <a:pt x="5377350" y="4080311"/>
              </a:moveTo>
              <a:arcTo wR="2833272" hR="2833272" stAng="1566771" swAng="1047324"/>
            </a:path>
          </a:pathLst>
        </a:custGeom>
        <a:noFill/>
        <a:ln w="9525" cap="rnd" cmpd="sng" algn="ctr">
          <a:solidFill>
            <a:schemeClr val="accent5">
              <a:hueOff val="6932061"/>
              <a:satOff val="-189"/>
              <a:lumOff val="-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0C903-0D85-2646-BE27-7C61202548FC}">
      <dsp:nvSpPr>
        <dsp:cNvPr id="0" name=""/>
        <dsp:cNvSpPr/>
      </dsp:nvSpPr>
      <dsp:spPr>
        <a:xfrm>
          <a:off x="4249207" y="5016688"/>
          <a:ext cx="1836987" cy="1246328"/>
        </a:xfrm>
        <a:prstGeom prst="roundRect">
          <a:avLst/>
        </a:prstGeom>
        <a:solidFill>
          <a:schemeClr val="accent5">
            <a:hueOff val="10398092"/>
            <a:satOff val="-284"/>
            <a:lumOff val="-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Inviting community members and beyond to add career-based elements</a:t>
          </a:r>
        </a:p>
      </dsp:txBody>
      <dsp:txXfrm>
        <a:off x="4310048" y="5077529"/>
        <a:ext cx="1715305" cy="1124646"/>
      </dsp:txXfrm>
    </dsp:sp>
    <dsp:sp modelId="{8282638F-702F-3D44-93E5-CB803FB1FE34}">
      <dsp:nvSpPr>
        <dsp:cNvPr id="0" name=""/>
        <dsp:cNvSpPr/>
      </dsp:nvSpPr>
      <dsp:spPr>
        <a:xfrm>
          <a:off x="631371" y="448182"/>
          <a:ext cx="5666545" cy="5666545"/>
        </a:xfrm>
        <a:custGeom>
          <a:avLst/>
          <a:gdLst/>
          <a:ahLst/>
          <a:cxnLst/>
          <a:rect l="0" t="0" r="0" b="0"/>
          <a:pathLst>
            <a:path>
              <a:moveTo>
                <a:pt x="3608193" y="5558513"/>
              </a:moveTo>
              <a:arcTo wR="2833272" hR="2833272" stAng="4447615" swAng="1199073"/>
            </a:path>
          </a:pathLst>
        </a:custGeom>
        <a:noFill/>
        <a:ln w="9525" cap="rnd" cmpd="sng" algn="ctr">
          <a:solidFill>
            <a:schemeClr val="accent5">
              <a:hueOff val="10398092"/>
              <a:satOff val="-284"/>
              <a:lumOff val="-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16212-C1D3-B941-B1A7-6561E6899DAB}">
      <dsp:nvSpPr>
        <dsp:cNvPr id="0" name=""/>
        <dsp:cNvSpPr/>
      </dsp:nvSpPr>
      <dsp:spPr>
        <a:xfrm>
          <a:off x="1459468" y="5180168"/>
          <a:ext cx="1792035" cy="1229856"/>
        </a:xfrm>
        <a:prstGeom prst="roundRect">
          <a:avLst/>
        </a:prstGeom>
        <a:solidFill>
          <a:schemeClr val="accent5">
            <a:hueOff val="13864123"/>
            <a:satOff val="-379"/>
            <a:lumOff val="-20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Introducing principles of engineering with mobile makerspace</a:t>
          </a:r>
        </a:p>
      </dsp:txBody>
      <dsp:txXfrm>
        <a:off x="1519505" y="5240205"/>
        <a:ext cx="1671961" cy="1109782"/>
      </dsp:txXfrm>
    </dsp:sp>
    <dsp:sp modelId="{675564A9-CC82-E140-8FED-8C12E81F9009}">
      <dsp:nvSpPr>
        <dsp:cNvPr id="0" name=""/>
        <dsp:cNvSpPr/>
      </dsp:nvSpPr>
      <dsp:spPr>
        <a:xfrm>
          <a:off x="870941" y="458563"/>
          <a:ext cx="5666545" cy="5666545"/>
        </a:xfrm>
        <a:custGeom>
          <a:avLst/>
          <a:gdLst/>
          <a:ahLst/>
          <a:cxnLst/>
          <a:rect l="0" t="0" r="0" b="0"/>
          <a:pathLst>
            <a:path>
              <a:moveTo>
                <a:pt x="715219" y="4715103"/>
              </a:moveTo>
              <a:arcTo wR="2833272" hR="2833272" stAng="8302789" swAng="1039654"/>
            </a:path>
          </a:pathLst>
        </a:custGeom>
        <a:noFill/>
        <a:ln w="9525" cap="rnd" cmpd="sng" algn="ctr">
          <a:solidFill>
            <a:schemeClr val="accent5">
              <a:hueOff val="13864123"/>
              <a:satOff val="-379"/>
              <a:lumOff val="-20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A1BB5-F69A-9344-9849-5B5B849B8B34}">
      <dsp:nvSpPr>
        <dsp:cNvPr id="0" name=""/>
        <dsp:cNvSpPr/>
      </dsp:nvSpPr>
      <dsp:spPr>
        <a:xfrm>
          <a:off x="191175" y="3456008"/>
          <a:ext cx="1528440" cy="993486"/>
        </a:xfrm>
        <a:prstGeom prst="roundRect">
          <a:avLst/>
        </a:prstGeom>
        <a:solidFill>
          <a:schemeClr val="accent5">
            <a:hueOff val="17330153"/>
            <a:satOff val="-473"/>
            <a:lumOff val="-261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Staff PD on technology tools   </a:t>
          </a:r>
        </a:p>
      </dsp:txBody>
      <dsp:txXfrm>
        <a:off x="239673" y="3504506"/>
        <a:ext cx="1431444" cy="896490"/>
      </dsp:txXfrm>
    </dsp:sp>
    <dsp:sp modelId="{E8EA8BD4-FAFE-C443-BAA0-E7FD51C20FDD}">
      <dsp:nvSpPr>
        <dsp:cNvPr id="0" name=""/>
        <dsp:cNvSpPr/>
      </dsp:nvSpPr>
      <dsp:spPr>
        <a:xfrm>
          <a:off x="880644" y="819960"/>
          <a:ext cx="5666545" cy="5666545"/>
        </a:xfrm>
        <a:custGeom>
          <a:avLst/>
          <a:gdLst/>
          <a:ahLst/>
          <a:cxnLst/>
          <a:rect l="0" t="0" r="0" b="0"/>
          <a:pathLst>
            <a:path>
              <a:moveTo>
                <a:pt x="7574" y="2626231"/>
              </a:moveTo>
              <a:arcTo wR="2833272" hR="2833272" stAng="11051437" swAng="1176290"/>
            </a:path>
          </a:pathLst>
        </a:custGeom>
        <a:noFill/>
        <a:ln w="9525" cap="rnd" cmpd="sng" algn="ctr">
          <a:solidFill>
            <a:schemeClr val="accent5">
              <a:hueOff val="17330153"/>
              <a:satOff val="-473"/>
              <a:lumOff val="-26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4FF08-F137-DC4D-8D76-883F98C5D5BF}">
      <dsp:nvSpPr>
        <dsp:cNvPr id="0" name=""/>
        <dsp:cNvSpPr/>
      </dsp:nvSpPr>
      <dsp:spPr>
        <a:xfrm>
          <a:off x="575043" y="1507600"/>
          <a:ext cx="1528440" cy="993486"/>
        </a:xfrm>
        <a:prstGeom prst="roundRect">
          <a:avLst/>
        </a:prstGeom>
        <a:solidFill>
          <a:schemeClr val="accent5">
            <a:hueOff val="20796183"/>
            <a:satOff val="-568"/>
            <a:lumOff val="-31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Family Events such as STEAM at Sunset </a:t>
          </a:r>
        </a:p>
      </dsp:txBody>
      <dsp:txXfrm>
        <a:off x="623541" y="1556098"/>
        <a:ext cx="1431444" cy="896490"/>
      </dsp:txXfrm>
    </dsp:sp>
    <dsp:sp modelId="{4F756900-89A6-6849-8F40-B1731A9584D9}">
      <dsp:nvSpPr>
        <dsp:cNvPr id="0" name=""/>
        <dsp:cNvSpPr/>
      </dsp:nvSpPr>
      <dsp:spPr>
        <a:xfrm>
          <a:off x="729634" y="802614"/>
          <a:ext cx="5666545" cy="5666545"/>
        </a:xfrm>
        <a:custGeom>
          <a:avLst/>
          <a:gdLst/>
          <a:ahLst/>
          <a:cxnLst/>
          <a:rect l="0" t="0" r="0" b="0"/>
          <a:pathLst>
            <a:path>
              <a:moveTo>
                <a:pt x="968985" y="699762"/>
              </a:moveTo>
              <a:arcTo wR="2833272" hR="2833272" stAng="13731159" swAng="945779"/>
            </a:path>
          </a:pathLst>
        </a:custGeom>
        <a:noFill/>
        <a:ln w="9525" cap="rnd" cmpd="sng" algn="ctr">
          <a:solidFill>
            <a:schemeClr val="accent5">
              <a:hueOff val="20796183"/>
              <a:satOff val="-568"/>
              <a:lumOff val="-31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1D786-A6CE-4EA2-AE0A-A9F79E488A01}">
      <dsp:nvSpPr>
        <dsp:cNvPr id="0" name=""/>
        <dsp:cNvSpPr/>
      </dsp:nvSpPr>
      <dsp:spPr>
        <a:xfrm>
          <a:off x="614850" y="35407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8EB6B-C438-4BA9-90D9-26402AA6C281}">
      <dsp:nvSpPr>
        <dsp:cNvPr id="0" name=""/>
        <dsp:cNvSpPr/>
      </dsp:nvSpPr>
      <dsp:spPr>
        <a:xfrm>
          <a:off x="1024350" y="444907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04E4C-9C3B-4F93-95D4-A52ADFA03CA6}">
      <dsp:nvSpPr>
        <dsp:cNvPr id="0" name=""/>
        <dsp:cNvSpPr/>
      </dsp:nvSpPr>
      <dsp:spPr>
        <a:xfrm>
          <a:off x="600" y="255540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b="1" kern="1200" dirty="0"/>
            <a:t>Grow the STEAM Instructional Focus</a:t>
          </a:r>
        </a:p>
      </dsp:txBody>
      <dsp:txXfrm>
        <a:off x="600" y="2555408"/>
        <a:ext cx="3150000" cy="720000"/>
      </dsp:txXfrm>
    </dsp:sp>
    <dsp:sp modelId="{37E201D3-0213-4B9C-A6A0-C053739C15EC}">
      <dsp:nvSpPr>
        <dsp:cNvPr id="0" name=""/>
        <dsp:cNvSpPr/>
      </dsp:nvSpPr>
      <dsp:spPr>
        <a:xfrm>
          <a:off x="4316100" y="35407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FA0E9-55B0-487D-AA50-A46167EF629C}">
      <dsp:nvSpPr>
        <dsp:cNvPr id="0" name=""/>
        <dsp:cNvSpPr/>
      </dsp:nvSpPr>
      <dsp:spPr>
        <a:xfrm>
          <a:off x="4725600" y="444907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D1D3D-D44A-47F1-BAAC-46DEEDFB4C74}">
      <dsp:nvSpPr>
        <dsp:cNvPr id="0" name=""/>
        <dsp:cNvSpPr/>
      </dsp:nvSpPr>
      <dsp:spPr>
        <a:xfrm>
          <a:off x="3701850" y="255540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b="1" kern="1200"/>
            <a:t>Engage the Community </a:t>
          </a:r>
        </a:p>
      </dsp:txBody>
      <dsp:txXfrm>
        <a:off x="3701850" y="2555408"/>
        <a:ext cx="3150000" cy="720000"/>
      </dsp:txXfrm>
    </dsp:sp>
    <dsp:sp modelId="{6CCCAAB7-BCFC-4D45-A75D-99708528E2E9}">
      <dsp:nvSpPr>
        <dsp:cNvPr id="0" name=""/>
        <dsp:cNvSpPr/>
      </dsp:nvSpPr>
      <dsp:spPr>
        <a:xfrm>
          <a:off x="8017350" y="35407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CFA1E-E4A8-43BA-B697-01A9F9FDA88D}">
      <dsp:nvSpPr>
        <dsp:cNvPr id="0" name=""/>
        <dsp:cNvSpPr/>
      </dsp:nvSpPr>
      <dsp:spPr>
        <a:xfrm>
          <a:off x="8426850" y="444907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F6C9A-86E6-4A2A-94D9-0DD4408EBBB1}">
      <dsp:nvSpPr>
        <dsp:cNvPr id="0" name=""/>
        <dsp:cNvSpPr/>
      </dsp:nvSpPr>
      <dsp:spPr>
        <a:xfrm>
          <a:off x="7403100" y="255540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b="1" kern="1200"/>
            <a:t>Create a Space to Innovate </a:t>
          </a:r>
        </a:p>
      </dsp:txBody>
      <dsp:txXfrm>
        <a:off x="7403100" y="2555408"/>
        <a:ext cx="315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7BAFB-A492-4C8D-BF30-2A50D6B9A18D}">
      <dsp:nvSpPr>
        <dsp:cNvPr id="0" name=""/>
        <dsp:cNvSpPr/>
      </dsp:nvSpPr>
      <dsp:spPr>
        <a:xfrm>
          <a:off x="1982850" y="132749"/>
          <a:ext cx="1512000" cy="15120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83186D-1FDF-4113-9844-2CD33BA91EED}">
      <dsp:nvSpPr>
        <dsp:cNvPr id="0" name=""/>
        <dsp:cNvSpPr/>
      </dsp:nvSpPr>
      <dsp:spPr>
        <a:xfrm>
          <a:off x="578850" y="177801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Kimberley Graves </a:t>
          </a:r>
        </a:p>
      </dsp:txBody>
      <dsp:txXfrm>
        <a:off x="578850" y="1778016"/>
        <a:ext cx="4320000" cy="648000"/>
      </dsp:txXfrm>
    </dsp:sp>
    <dsp:sp modelId="{3D68A546-7E71-43EC-B3B0-A000A300F74D}">
      <dsp:nvSpPr>
        <dsp:cNvPr id="0" name=""/>
        <dsp:cNvSpPr/>
      </dsp:nvSpPr>
      <dsp:spPr>
        <a:xfrm>
          <a:off x="578850" y="2488001"/>
          <a:ext cx="4320000" cy="743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Kimberley.Graves@apsva.us </a:t>
          </a:r>
        </a:p>
      </dsp:txBody>
      <dsp:txXfrm>
        <a:off x="578850" y="2488001"/>
        <a:ext cx="4320000" cy="743989"/>
      </dsp:txXfrm>
    </dsp:sp>
    <dsp:sp modelId="{77A4BF65-42AF-44D0-BD91-B4F5B1EC0FA5}">
      <dsp:nvSpPr>
        <dsp:cNvPr id="0" name=""/>
        <dsp:cNvSpPr/>
      </dsp:nvSpPr>
      <dsp:spPr>
        <a:xfrm>
          <a:off x="7058850" y="132749"/>
          <a:ext cx="1512000" cy="15120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6A203-4521-4BB8-8001-C2CF450E7090}">
      <dsp:nvSpPr>
        <dsp:cNvPr id="0" name=""/>
        <dsp:cNvSpPr/>
      </dsp:nvSpPr>
      <dsp:spPr>
        <a:xfrm>
          <a:off x="5654850" y="177801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Tracy Gaither </a:t>
          </a:r>
        </a:p>
      </dsp:txBody>
      <dsp:txXfrm>
        <a:off x="5654850" y="1778016"/>
        <a:ext cx="4320000" cy="648000"/>
      </dsp:txXfrm>
    </dsp:sp>
    <dsp:sp modelId="{0CBC03C3-45D9-46CB-937F-EC97E38179E8}">
      <dsp:nvSpPr>
        <dsp:cNvPr id="0" name=""/>
        <dsp:cNvSpPr/>
      </dsp:nvSpPr>
      <dsp:spPr>
        <a:xfrm>
          <a:off x="5654850" y="2488001"/>
          <a:ext cx="4320000" cy="743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Tracy.Gaither@apsva.us</a:t>
          </a:r>
        </a:p>
      </dsp:txBody>
      <dsp:txXfrm>
        <a:off x="5654850" y="2488001"/>
        <a:ext cx="4320000" cy="743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CD52C-727E-3346-B203-DFC31F7F08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E38555-AA90-D44F-BE13-F78BAF8424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DA798-4E3F-2047-B0C0-23F7D4465D15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8DBFE-5F00-B542-95C4-7B08649131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3F14-FB77-C24B-A5CC-B579E5CF45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8DEBE-F108-C342-9258-3D70DD78A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1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98289-5D71-8C4E-92E9-FD095236E2E6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BAE2F-129D-EF44-9ADF-9DD7CF87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5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5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3 minutes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New and continuing teachers build mastery of PBL instruction</a:t>
            </a:r>
          </a:p>
          <a:p>
            <a:endParaRPr lang="en-US" dirty="0">
              <a:effectLst/>
            </a:endParaRPr>
          </a:p>
          <a:p>
            <a:pPr lvl="2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design/adapt projects for their own classrooms, </a:t>
            </a:r>
          </a:p>
          <a:p>
            <a:pPr lvl="2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 the project, </a:t>
            </a:r>
          </a:p>
          <a:p>
            <a:pPr lvl="2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classroom culture, and </a:t>
            </a:r>
          </a:p>
          <a:p>
            <a:pPr lvl="2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 student learning</a:t>
            </a:r>
          </a:p>
          <a:p>
            <a:pPr lvl="2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teachers are supported for success </a:t>
            </a:r>
          </a:p>
          <a:p>
            <a:pPr lvl="2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 Progress and make adjustments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Expand STEAM curriculum to PreK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Expand partnerships with families, businesses, organizations and other schools  to provide authentic “clients” for PBL </a:t>
            </a:r>
          </a:p>
          <a:p>
            <a:pPr lvl="0"/>
            <a:r>
              <a:rPr lang="en-US" dirty="0"/>
              <a:t>Schoolwide PBL Innovation Showcases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Redesign instructional spaces to support PBL</a:t>
            </a:r>
          </a:p>
          <a:p>
            <a:pPr lvl="0"/>
            <a:r>
              <a:rPr lang="en-US" dirty="0"/>
              <a:t>Create a STEAM Lab with makerspace to provide a space to innovate 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01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56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8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36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minute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5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40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In project based learning, students are </a:t>
            </a:r>
            <a:r>
              <a:rPr lang="en-US" sz="1200" b="1" i="1" dirty="0"/>
              <a:t>pulled</a:t>
            </a:r>
            <a:r>
              <a:rPr lang="en-US" sz="1200" dirty="0"/>
              <a:t> (as opposed to pushed, as it might often feel) through the curriculum by a meaningful question to explore, an engaging real-world problem to solve, or a challenge to design or create something...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Before they can accomplish this, students need to inquire into the topic by asking questions and developing answers...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To demonstrate what they learn, students create products and make their work public to people beyond the classroom.”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/>
              <a:t>- John </a:t>
            </a:r>
            <a:r>
              <a:rPr lang="en-US" sz="1050" dirty="0" err="1"/>
              <a:t>Larmer</a:t>
            </a:r>
            <a:r>
              <a:rPr lang="en-US" sz="1050" dirty="0"/>
              <a:t>, Buck Institute for Education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0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45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Extensive PBL Training with the Buck Institute for Education– Gurus of Project Based Learning </a:t>
            </a:r>
          </a:p>
          <a:p>
            <a:endParaRPr lang="en-US" dirty="0"/>
          </a:p>
          <a:p>
            <a:r>
              <a:rPr lang="en-US" dirty="0"/>
              <a:t>Throughout the past two years, PBL has been implemented across all grade levels. Last school year all grades completed at least 2 PBL units. </a:t>
            </a:r>
          </a:p>
          <a:p>
            <a:endParaRPr lang="en-US" dirty="0"/>
          </a:p>
          <a:p>
            <a:r>
              <a:rPr lang="en-US" dirty="0"/>
              <a:t>PBL units ended with student showcases, sometimes called Innovation Hours, where students presented to a real audience outside of their peers. </a:t>
            </a:r>
          </a:p>
          <a:p>
            <a:endParaRPr lang="en-US" dirty="0"/>
          </a:p>
          <a:p>
            <a:r>
              <a:rPr lang="en-US" dirty="0"/>
              <a:t>Build connections with organizations such as the National Park Trust and RESET in addition to local professionals who have provided career based elements and authenticity to Project Based Learning. </a:t>
            </a:r>
          </a:p>
          <a:p>
            <a:endParaRPr lang="en-US" dirty="0"/>
          </a:p>
          <a:p>
            <a:r>
              <a:rPr lang="en-US" dirty="0"/>
              <a:t>Mobile Makerspace– has allowed students to innovate and create projects with principles of engineering. </a:t>
            </a:r>
          </a:p>
          <a:p>
            <a:endParaRPr lang="en-US" dirty="0"/>
          </a:p>
          <a:p>
            <a:r>
              <a:rPr lang="en-US" dirty="0"/>
              <a:t>Staff Professional development around technology tools and integration </a:t>
            </a:r>
          </a:p>
          <a:p>
            <a:endParaRPr lang="en-US" dirty="0"/>
          </a:p>
          <a:p>
            <a:r>
              <a:rPr lang="en-US" dirty="0"/>
              <a:t>Family events such as STEAM at Sunset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video highlights a 1</a:t>
            </a:r>
            <a:r>
              <a:rPr lang="en-US" baseline="30000" dirty="0"/>
              <a:t>st</a:t>
            </a:r>
            <a:r>
              <a:rPr lang="en-US" dirty="0"/>
              <a:t> grade PBL unit on weather from last school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63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minutes </a:t>
            </a:r>
          </a:p>
          <a:p>
            <a:endParaRPr lang="en-US" dirty="0"/>
          </a:p>
          <a:p>
            <a:r>
              <a:rPr lang="en-US" dirty="0"/>
              <a:t>We wanted to give you some time to take a short gallery walk, allowing you to see PBL in action across grade levels.  Each TV will highlight two grade levels’ projects.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8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2/5/19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UtQbhLFyFI?feature=oembed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96CEB2-6276-4D9F-A58D-50C03B63F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8A296-6D29-704F-B4E2-A28A9D455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0196"/>
          <a:stretch/>
        </p:blipFill>
        <p:spPr>
          <a:xfrm>
            <a:off x="20" y="10"/>
            <a:ext cx="4013178" cy="4805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177E26-6F04-7241-B84A-67BF168FC1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37" r="17250" b="3"/>
          <a:stretch/>
        </p:blipFill>
        <p:spPr>
          <a:xfrm>
            <a:off x="4013201" y="-12278"/>
            <a:ext cx="4163148" cy="4537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521121-2DDC-0349-BDDD-8CDA11F38A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" b="15253"/>
          <a:stretch/>
        </p:blipFill>
        <p:spPr>
          <a:xfrm>
            <a:off x="8176352" y="-1"/>
            <a:ext cx="4015645" cy="4537371"/>
          </a:xfrm>
          <a:prstGeom prst="rect">
            <a:avLst/>
          </a:prstGeom>
        </p:spPr>
      </p:pic>
      <p:sp>
        <p:nvSpPr>
          <p:cNvPr id="24" name="Freeform 18">
            <a:extLst>
              <a:ext uri="{FF2B5EF4-FFF2-40B4-BE49-F238E27FC236}">
                <a16:creationId xmlns:a16="http://schemas.microsoft.com/office/drawing/2014/main" id="{F161F996-D85D-4D74-BC7B-B1E4919E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5094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rgbClr val="397E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F791D-E8E5-B648-BCAB-7FFF73CF1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4817533"/>
            <a:ext cx="10572000" cy="779529"/>
          </a:xfrm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i="1" dirty="0"/>
              <a:t>Instructional Focus and Exemplary Program—Science, Technology, Engineering, Arts and Mathematics (STEAM)</a:t>
            </a:r>
            <a:r>
              <a:rPr lang="en-US" sz="2400" dirty="0"/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F0675-84C4-6E48-8DAB-C8A6C8DBB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624341"/>
            <a:ext cx="10572000" cy="678585"/>
          </a:xfrm>
          <a:effectLst/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sz="7200" dirty="0"/>
              <a:t>Building Our School Community </a:t>
            </a:r>
          </a:p>
          <a:p>
            <a:pPr>
              <a:lnSpc>
                <a:spcPct val="90000"/>
              </a:lnSpc>
            </a:pPr>
            <a:r>
              <a:rPr lang="en-US" sz="7200" dirty="0"/>
              <a:t>February 5, 2019</a:t>
            </a:r>
          </a:p>
          <a:p>
            <a:pPr>
              <a:lnSpc>
                <a:spcPct val="90000"/>
              </a:lnSpc>
            </a:pP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6F11FA-D45F-6646-8755-B2103B53FBB9}"/>
              </a:ext>
            </a:extLst>
          </p:cNvPr>
          <p:cNvSpPr txBox="1"/>
          <p:nvPr/>
        </p:nvSpPr>
        <p:spPr>
          <a:xfrm>
            <a:off x="6913418" y="5375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099A2D-F790-554B-A3A0-EF5050D7FCB1}"/>
              </a:ext>
            </a:extLst>
          </p:cNvPr>
          <p:cNvSpPr txBox="1"/>
          <p:nvPr/>
        </p:nvSpPr>
        <p:spPr>
          <a:xfrm>
            <a:off x="6262777" y="6521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8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FCA8-9836-0A4E-B391-BC4BBBBCE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Where will we go next year and beyond?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553EF8-D984-4A4F-9D0E-30CC1B067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184776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967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witter logo">
            <a:extLst>
              <a:ext uri="{FF2B5EF4-FFF2-40B4-BE49-F238E27FC236}">
                <a16:creationId xmlns:a16="http://schemas.microsoft.com/office/drawing/2014/main" id="{02B88014-E107-D548-894C-FC8433A43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07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729A-B385-624F-8859-B5AFA7809FD3}"/>
              </a:ext>
            </a:extLst>
          </p:cNvPr>
          <p:cNvSpPr txBox="1">
            <a:spLocks/>
          </p:cNvSpPr>
          <p:nvPr/>
        </p:nvSpPr>
        <p:spPr>
          <a:xfrm>
            <a:off x="6469328" y="2883329"/>
            <a:ext cx="4880300" cy="13347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@</a:t>
            </a:r>
            <a:r>
              <a:rPr lang="en-US" sz="4000" dirty="0" err="1"/>
              <a:t>APSDrewSTEAM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E80E2-1998-8342-9E0D-060E8BAC06CC}"/>
              </a:ext>
            </a:extLst>
          </p:cNvPr>
          <p:cNvSpPr txBox="1"/>
          <p:nvPr/>
        </p:nvSpPr>
        <p:spPr>
          <a:xfrm>
            <a:off x="6036001" y="1932057"/>
            <a:ext cx="5746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Ink Free" panose="020F0502020204030204" pitchFamily="34" charset="0"/>
                <a:cs typeface="Ink Free" panose="020F0502020204030204" pitchFamily="34" charset="0"/>
              </a:rPr>
              <a:t>Check us out on Twitter </a:t>
            </a:r>
          </a:p>
        </p:txBody>
      </p:sp>
    </p:spTree>
    <p:extLst>
      <p:ext uri="{BB962C8B-B14F-4D97-AF65-F5344CB8AC3E}">
        <p14:creationId xmlns:p14="http://schemas.microsoft.com/office/powerpoint/2010/main" val="48029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EF276-1611-5345-B382-D99EB658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59" y="1286935"/>
            <a:ext cx="9638153" cy="266837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4502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6824CE-083D-4ED5-94A5-655345BB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785D83B-2124-40CD-9E29-811BC2B7C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E0E31-81E9-3C43-9204-E9F35687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Contact Information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A9E464-6AFC-4EC9-8995-438A8DD64B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141556"/>
              </p:ext>
            </p:extLst>
          </p:nvPr>
        </p:nvGraphicFramePr>
        <p:xfrm>
          <a:off x="819150" y="2494722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8706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0DE8A2-73B1-4AFE-8FB9-BE4B66F39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E5ADB140-E61F-4DA4-A342-F5EF70772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CD732-7BA3-CD49-AFD6-6B54B39C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394943"/>
            <a:ext cx="11288972" cy="81663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Introductions </a:t>
            </a:r>
          </a:p>
        </p:txBody>
      </p:sp>
      <p:pic>
        <p:nvPicPr>
          <p:cNvPr id="1032" name="Picture 8" descr="https://lh4.googleusercontent.com/TGMehB7TzC363paqtZnRiEUFkyDHwaOvnKGUhgrVV5Gth7JHU5UB1DF0_qp2iBOwgmwC1ekRjIFpYKSqBmEeOh3LZM8NLult1342GpllQpbNeC0_iGLIgxCLXABRiYmoTlZxwKmEBIs">
            <a:extLst>
              <a:ext uri="{FF2B5EF4-FFF2-40B4-BE49-F238E27FC236}">
                <a16:creationId xmlns:a16="http://schemas.microsoft.com/office/drawing/2014/main" id="{C441BF31-6D5E-C64B-9EF5-F0D2A7705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0" y="2358964"/>
            <a:ext cx="2865319" cy="21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5.googleusercontent.com/wrUqbQqXRaSMR-eHcwlJ_x6UgWXHupCyWghAIWlEayDMb38n9gN2Q6V8ODjFTUQscVoYdJgBK2cMVcdZncNSn_AYolGe-q24oW0Oq0p041uqm_uqVeobrJFXoqwN8Bi7t7t4uH1Ry_k">
            <a:extLst>
              <a:ext uri="{FF2B5EF4-FFF2-40B4-BE49-F238E27FC236}">
                <a16:creationId xmlns:a16="http://schemas.microsoft.com/office/drawing/2014/main" id="{45461CAB-FBC8-CC4D-AD15-4281FA742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395" y="2368331"/>
            <a:ext cx="2909873" cy="218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42959E-4621-F744-AC63-0FC9CEC2988D}"/>
              </a:ext>
            </a:extLst>
          </p:cNvPr>
          <p:cNvSpPr txBox="1"/>
          <p:nvPr/>
        </p:nvSpPr>
        <p:spPr>
          <a:xfrm>
            <a:off x="5961961" y="4697875"/>
            <a:ext cx="333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Rachel Landry</a:t>
            </a:r>
          </a:p>
          <a:p>
            <a:pPr algn="ctr"/>
            <a:r>
              <a:rPr lang="en-US" dirty="0"/>
              <a:t>STEAM Coordinator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79E989-FECB-9B46-B752-CE2108267334}"/>
              </a:ext>
            </a:extLst>
          </p:cNvPr>
          <p:cNvSpPr txBox="1"/>
          <p:nvPr/>
        </p:nvSpPr>
        <p:spPr>
          <a:xfrm>
            <a:off x="2950817" y="4698770"/>
            <a:ext cx="333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Tracy Gaither </a:t>
            </a:r>
          </a:p>
          <a:p>
            <a:pPr algn="ctr"/>
            <a:r>
              <a:rPr lang="en-US" dirty="0"/>
              <a:t>Assistant Principal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343140-CB10-ED4B-B683-B3EF157BD5D2}"/>
              </a:ext>
            </a:extLst>
          </p:cNvPr>
          <p:cNvSpPr txBox="1"/>
          <p:nvPr/>
        </p:nvSpPr>
        <p:spPr>
          <a:xfrm>
            <a:off x="-33711" y="4736662"/>
            <a:ext cx="333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Kimberley Graves</a:t>
            </a:r>
          </a:p>
          <a:p>
            <a:pPr algn="ctr"/>
            <a:r>
              <a:rPr lang="en-US" dirty="0"/>
              <a:t>Principal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D62ACE-AD73-D445-8F57-9B14411D56C9}"/>
              </a:ext>
            </a:extLst>
          </p:cNvPr>
          <p:cNvSpPr txBox="1"/>
          <p:nvPr/>
        </p:nvSpPr>
        <p:spPr>
          <a:xfrm>
            <a:off x="8982785" y="4716108"/>
            <a:ext cx="3338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Joel Gildea</a:t>
            </a:r>
          </a:p>
          <a:p>
            <a:pPr algn="ctr"/>
            <a:r>
              <a:rPr lang="en-US" dirty="0"/>
              <a:t>Instructional Technology Coordinator </a:t>
            </a:r>
          </a:p>
        </p:txBody>
      </p:sp>
      <p:pic>
        <p:nvPicPr>
          <p:cNvPr id="2050" name="Picture 2" descr="https://pbs.twimg.com/media/DWwHdBSX0AAgXGW.jpg">
            <a:extLst>
              <a:ext uri="{FF2B5EF4-FFF2-40B4-BE49-F238E27FC236}">
                <a16:creationId xmlns:a16="http://schemas.microsoft.com/office/drawing/2014/main" id="{436975A9-E21D-1A49-811E-19F2827E6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219" y="2347163"/>
            <a:ext cx="2909873" cy="218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bs.twimg.com/media/DuZlR9hWwAAK6Jm.jpg">
            <a:extLst>
              <a:ext uri="{FF2B5EF4-FFF2-40B4-BE49-F238E27FC236}">
                <a16:creationId xmlns:a16="http://schemas.microsoft.com/office/drawing/2014/main" id="{C4CC0F6D-73E9-A944-9B93-322474630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42" y="2368331"/>
            <a:ext cx="2868291" cy="21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29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0AE9-6B69-6447-8B8F-BD3FE1C6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Agenda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16364E-244A-4E1E-A392-07368C9040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69392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099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22B77-FA16-4D4E-BAA6-811C61DB3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6EF34F-3BAD-4CD8-B05E-03BA773A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050631" y="1050634"/>
            <a:ext cx="6857997" cy="4756735"/>
          </a:xfrm>
          <a:custGeom>
            <a:avLst/>
            <a:gdLst>
              <a:gd name="connsiteX0" fmla="*/ 6857997 w 6857997"/>
              <a:gd name="connsiteY0" fmla="*/ 0 h 4756735"/>
              <a:gd name="connsiteX1" fmla="*/ 6857997 w 6857997"/>
              <a:gd name="connsiteY1" fmla="*/ 4458285 h 4756735"/>
              <a:gd name="connsiteX2" fmla="*/ 4861980 w 6857997"/>
              <a:gd name="connsiteY2" fmla="*/ 4458285 h 4756735"/>
              <a:gd name="connsiteX3" fmla="*/ 4480980 w 6857997"/>
              <a:gd name="connsiteY3" fmla="*/ 4744036 h 4756735"/>
              <a:gd name="connsiteX4" fmla="*/ 4472514 w 6857997"/>
              <a:gd name="connsiteY4" fmla="*/ 4747210 h 4756735"/>
              <a:gd name="connsiteX5" fmla="*/ 4459814 w 6857997"/>
              <a:gd name="connsiteY5" fmla="*/ 4751973 h 4756735"/>
              <a:gd name="connsiteX6" fmla="*/ 4447114 w 6857997"/>
              <a:gd name="connsiteY6" fmla="*/ 4756735 h 4756735"/>
              <a:gd name="connsiteX7" fmla="*/ 4436530 w 6857997"/>
              <a:gd name="connsiteY7" fmla="*/ 4756735 h 4756735"/>
              <a:gd name="connsiteX8" fmla="*/ 4423830 w 6857997"/>
              <a:gd name="connsiteY8" fmla="*/ 4756735 h 4756735"/>
              <a:gd name="connsiteX9" fmla="*/ 4413247 w 6857997"/>
              <a:gd name="connsiteY9" fmla="*/ 4751973 h 4756735"/>
              <a:gd name="connsiteX10" fmla="*/ 4400547 w 6857997"/>
              <a:gd name="connsiteY10" fmla="*/ 4747210 h 4756735"/>
              <a:gd name="connsiteX11" fmla="*/ 4392080 w 6857997"/>
              <a:gd name="connsiteY11" fmla="*/ 4744036 h 4756735"/>
              <a:gd name="connsiteX12" fmla="*/ 4011080 w 6857997"/>
              <a:gd name="connsiteY12" fmla="*/ 4458285 h 4756735"/>
              <a:gd name="connsiteX13" fmla="*/ 0 w 6857997"/>
              <a:gd name="connsiteY13" fmla="*/ 4458285 h 4756735"/>
              <a:gd name="connsiteX14" fmla="*/ 1 w 6857997"/>
              <a:gd name="connsiteY14" fmla="*/ 0 h 475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7997" h="4756735">
                <a:moveTo>
                  <a:pt x="6857997" y="0"/>
                </a:moveTo>
                <a:lnTo>
                  <a:pt x="6857997" y="4458285"/>
                </a:lnTo>
                <a:lnTo>
                  <a:pt x="4861980" y="4458285"/>
                </a:lnTo>
                <a:lnTo>
                  <a:pt x="4480980" y="4744036"/>
                </a:lnTo>
                <a:lnTo>
                  <a:pt x="4472514" y="4747210"/>
                </a:lnTo>
                <a:lnTo>
                  <a:pt x="4459814" y="4751973"/>
                </a:lnTo>
                <a:lnTo>
                  <a:pt x="4447114" y="4756735"/>
                </a:lnTo>
                <a:lnTo>
                  <a:pt x="4436530" y="4756735"/>
                </a:lnTo>
                <a:lnTo>
                  <a:pt x="4423830" y="4756735"/>
                </a:lnTo>
                <a:lnTo>
                  <a:pt x="4413247" y="4751973"/>
                </a:lnTo>
                <a:lnTo>
                  <a:pt x="4400547" y="4747210"/>
                </a:lnTo>
                <a:lnTo>
                  <a:pt x="4392080" y="4744036"/>
                </a:lnTo>
                <a:lnTo>
                  <a:pt x="4011080" y="4458285"/>
                </a:lnTo>
                <a:lnTo>
                  <a:pt x="0" y="445828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794DC2-2F4E-0348-9908-06D55DEC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1918252"/>
            <a:ext cx="3365439" cy="3997635"/>
          </a:xfrm>
        </p:spPr>
        <p:txBody>
          <a:bodyPr anchor="t">
            <a:normAutofit/>
          </a:bodyPr>
          <a:lstStyle/>
          <a:p>
            <a:r>
              <a:rPr lang="en-US" sz="4400"/>
              <a:t>What is Drew’s Vision for STEAM?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C0A08-224B-794B-96C9-2440BE5D9CFF}"/>
              </a:ext>
            </a:extLst>
          </p:cNvPr>
          <p:cNvSpPr txBox="1"/>
          <p:nvPr/>
        </p:nvSpPr>
        <p:spPr>
          <a:xfrm>
            <a:off x="4771280" y="889085"/>
            <a:ext cx="7296720" cy="83099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Strengthening literacy, inquiry, problem-solving, critical thinking, collaboration and creativity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7FB09A-D1D8-1945-A888-22FC2985F17B}"/>
              </a:ext>
            </a:extLst>
          </p:cNvPr>
          <p:cNvSpPr txBox="1"/>
          <p:nvPr/>
        </p:nvSpPr>
        <p:spPr>
          <a:xfrm>
            <a:off x="7440151" y="2411575"/>
            <a:ext cx="1925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Through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884E8-24F4-3E41-A3AE-E80F3B0DDCBF}"/>
              </a:ext>
            </a:extLst>
          </p:cNvPr>
          <p:cNvSpPr txBox="1"/>
          <p:nvPr/>
        </p:nvSpPr>
        <p:spPr>
          <a:xfrm>
            <a:off x="5426366" y="3244334"/>
            <a:ext cx="153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</a:t>
            </a:r>
            <a:r>
              <a:rPr lang="en-US" sz="2400" dirty="0"/>
              <a:t>cience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4BE610-D2BA-754A-9840-C960821A91D8}"/>
              </a:ext>
            </a:extLst>
          </p:cNvPr>
          <p:cNvSpPr txBox="1"/>
          <p:nvPr/>
        </p:nvSpPr>
        <p:spPr>
          <a:xfrm>
            <a:off x="7964142" y="3244334"/>
            <a:ext cx="108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M</a:t>
            </a:r>
            <a:r>
              <a:rPr lang="en-US" sz="2400" dirty="0"/>
              <a:t>ath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156CD6-9363-1B49-88EF-ECB561214C0A}"/>
              </a:ext>
            </a:extLst>
          </p:cNvPr>
          <p:cNvSpPr txBox="1"/>
          <p:nvPr/>
        </p:nvSpPr>
        <p:spPr>
          <a:xfrm>
            <a:off x="9669293" y="3264940"/>
            <a:ext cx="218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</a:t>
            </a:r>
            <a:r>
              <a:rPr lang="en-US" sz="2400" dirty="0"/>
              <a:t>echnology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6C2589-C751-C844-B87D-690DF67CAAD2}"/>
              </a:ext>
            </a:extLst>
          </p:cNvPr>
          <p:cNvSpPr txBox="1"/>
          <p:nvPr/>
        </p:nvSpPr>
        <p:spPr>
          <a:xfrm>
            <a:off x="6881431" y="4210976"/>
            <a:ext cx="3293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Interpreted through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08A8F4-7BB2-A840-93C4-A970E58A9FAD}"/>
              </a:ext>
            </a:extLst>
          </p:cNvPr>
          <p:cNvSpPr txBox="1"/>
          <p:nvPr/>
        </p:nvSpPr>
        <p:spPr>
          <a:xfrm>
            <a:off x="5658927" y="5313142"/>
            <a:ext cx="21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E</a:t>
            </a:r>
            <a:r>
              <a:rPr lang="en-US" sz="2400" dirty="0"/>
              <a:t>ngineering	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6F6062-CD19-0640-A500-443A6A8746D6}"/>
              </a:ext>
            </a:extLst>
          </p:cNvPr>
          <p:cNvSpPr txBox="1"/>
          <p:nvPr/>
        </p:nvSpPr>
        <p:spPr>
          <a:xfrm>
            <a:off x="9499595" y="5339459"/>
            <a:ext cx="180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>
                <a:solidFill>
                  <a:schemeClr val="accent1"/>
                </a:solidFill>
              </a:rPr>
              <a:t>A</a:t>
            </a:r>
            <a:r>
              <a:rPr lang="en-US" sz="2400" dirty="0"/>
              <a:t>rts 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64B9E1-335C-1444-9F81-7041CCA83540}"/>
              </a:ext>
            </a:extLst>
          </p:cNvPr>
          <p:cNvCxnSpPr>
            <a:cxnSpLocks/>
          </p:cNvCxnSpPr>
          <p:nvPr/>
        </p:nvCxnSpPr>
        <p:spPr>
          <a:xfrm>
            <a:off x="9049762" y="2760621"/>
            <a:ext cx="1125117" cy="483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D05DDD-7467-734B-947E-ADB10F1CBBDA}"/>
              </a:ext>
            </a:extLst>
          </p:cNvPr>
          <p:cNvCxnSpPr>
            <a:cxnSpLocks/>
          </p:cNvCxnSpPr>
          <p:nvPr/>
        </p:nvCxnSpPr>
        <p:spPr>
          <a:xfrm>
            <a:off x="8419640" y="2812080"/>
            <a:ext cx="0" cy="463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389AC1-D61B-8743-8F6B-23103373FB87}"/>
              </a:ext>
            </a:extLst>
          </p:cNvPr>
          <p:cNvCxnSpPr/>
          <p:nvPr/>
        </p:nvCxnSpPr>
        <p:spPr>
          <a:xfrm flipH="1">
            <a:off x="6345382" y="2760621"/>
            <a:ext cx="1454727" cy="483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F66A2B-053E-2C4E-8C5B-BA7DBC06242E}"/>
              </a:ext>
            </a:extLst>
          </p:cNvPr>
          <p:cNvCxnSpPr/>
          <p:nvPr/>
        </p:nvCxnSpPr>
        <p:spPr>
          <a:xfrm flipH="1">
            <a:off x="6858000" y="4732253"/>
            <a:ext cx="602018" cy="580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AEC7322-0DD0-9F4A-A21A-C039748D6DC3}"/>
              </a:ext>
            </a:extLst>
          </p:cNvPr>
          <p:cNvCxnSpPr/>
          <p:nvPr/>
        </p:nvCxnSpPr>
        <p:spPr>
          <a:xfrm>
            <a:off x="9268691" y="4732253"/>
            <a:ext cx="665018" cy="580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63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2B82547-2424-4E7A-A98B-75206EE73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5109BC2F-9616-4D7D-9E98-57898009A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C40E8-3467-9746-A5BC-75715613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" y="2514600"/>
            <a:ext cx="4553984" cy="2236303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/>
              <a:t>Project-Based Learning as the Delivery Model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E38911B9-33E0-4348-B924-DA8EBFB48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891997"/>
              </p:ext>
            </p:extLst>
          </p:nvPr>
        </p:nvGraphicFramePr>
        <p:xfrm>
          <a:off x="5508820" y="965200"/>
          <a:ext cx="5728344" cy="490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059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A07E-9BC3-024B-B223-59CD8E201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PBL Delivers…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32075-C436-CA49-B668-8BC7E6CC1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2430972"/>
            <a:ext cx="5283200" cy="3479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6F2982-EA03-0A41-90DA-2C3509003419}"/>
              </a:ext>
            </a:extLst>
          </p:cNvPr>
          <p:cNvSpPr/>
          <p:nvPr/>
        </p:nvSpPr>
        <p:spPr>
          <a:xfrm>
            <a:off x="6096000" y="2083121"/>
            <a:ext cx="6096000" cy="41755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US" sz="2800" dirty="0"/>
              <a:t>Critical Thinking</a:t>
            </a:r>
            <a:br>
              <a:rPr lang="en-US" sz="2800" dirty="0"/>
            </a:br>
            <a:r>
              <a:rPr lang="en-US" sz="2800" dirty="0"/>
              <a:t>Creativity</a:t>
            </a:r>
            <a:br>
              <a:rPr lang="en-US" sz="2800" dirty="0"/>
            </a:br>
            <a:r>
              <a:rPr lang="en-US" sz="2800" dirty="0"/>
              <a:t>Collaboration</a:t>
            </a:r>
            <a:br>
              <a:rPr lang="en-US" sz="2800" dirty="0"/>
            </a:br>
            <a:r>
              <a:rPr lang="en-US" sz="2800" dirty="0"/>
              <a:t>Resourcefulness</a:t>
            </a:r>
            <a:br>
              <a:rPr lang="en-US" sz="2800" dirty="0"/>
            </a:br>
            <a:r>
              <a:rPr lang="en-US" sz="2800" dirty="0"/>
              <a:t>Self-Direction</a:t>
            </a:r>
            <a:br>
              <a:rPr lang="en-US" sz="2800" dirty="0"/>
            </a:br>
            <a:r>
              <a:rPr lang="en-US" sz="2800" dirty="0"/>
              <a:t>Good Citizenship</a:t>
            </a:r>
            <a:br>
              <a:rPr lang="en-US" sz="2800" dirty="0"/>
            </a:br>
            <a:r>
              <a:rPr lang="en-US" sz="2800" dirty="0"/>
              <a:t>Growth Mindset</a:t>
            </a:r>
          </a:p>
          <a:p>
            <a:pPr algn="ctr">
              <a:spcAft>
                <a:spcPts val="1600"/>
              </a:spcAft>
            </a:pPr>
            <a:r>
              <a:rPr lang="en-US" sz="2800" b="1" dirty="0"/>
              <a:t>These are basic skills needed for today’s world!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937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22B77-FA16-4D4E-BAA6-811C61DB3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6EF34F-3BAD-4CD8-B05E-03BA773A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050631" y="1050634"/>
            <a:ext cx="6857997" cy="4756735"/>
          </a:xfrm>
          <a:custGeom>
            <a:avLst/>
            <a:gdLst>
              <a:gd name="connsiteX0" fmla="*/ 6857997 w 6857997"/>
              <a:gd name="connsiteY0" fmla="*/ 0 h 4756735"/>
              <a:gd name="connsiteX1" fmla="*/ 6857997 w 6857997"/>
              <a:gd name="connsiteY1" fmla="*/ 4458285 h 4756735"/>
              <a:gd name="connsiteX2" fmla="*/ 4861980 w 6857997"/>
              <a:gd name="connsiteY2" fmla="*/ 4458285 h 4756735"/>
              <a:gd name="connsiteX3" fmla="*/ 4480980 w 6857997"/>
              <a:gd name="connsiteY3" fmla="*/ 4744036 h 4756735"/>
              <a:gd name="connsiteX4" fmla="*/ 4472514 w 6857997"/>
              <a:gd name="connsiteY4" fmla="*/ 4747210 h 4756735"/>
              <a:gd name="connsiteX5" fmla="*/ 4459814 w 6857997"/>
              <a:gd name="connsiteY5" fmla="*/ 4751973 h 4756735"/>
              <a:gd name="connsiteX6" fmla="*/ 4447114 w 6857997"/>
              <a:gd name="connsiteY6" fmla="*/ 4756735 h 4756735"/>
              <a:gd name="connsiteX7" fmla="*/ 4436530 w 6857997"/>
              <a:gd name="connsiteY7" fmla="*/ 4756735 h 4756735"/>
              <a:gd name="connsiteX8" fmla="*/ 4423830 w 6857997"/>
              <a:gd name="connsiteY8" fmla="*/ 4756735 h 4756735"/>
              <a:gd name="connsiteX9" fmla="*/ 4413247 w 6857997"/>
              <a:gd name="connsiteY9" fmla="*/ 4751973 h 4756735"/>
              <a:gd name="connsiteX10" fmla="*/ 4400547 w 6857997"/>
              <a:gd name="connsiteY10" fmla="*/ 4747210 h 4756735"/>
              <a:gd name="connsiteX11" fmla="*/ 4392080 w 6857997"/>
              <a:gd name="connsiteY11" fmla="*/ 4744036 h 4756735"/>
              <a:gd name="connsiteX12" fmla="*/ 4011080 w 6857997"/>
              <a:gd name="connsiteY12" fmla="*/ 4458285 h 4756735"/>
              <a:gd name="connsiteX13" fmla="*/ 0 w 6857997"/>
              <a:gd name="connsiteY13" fmla="*/ 4458285 h 4756735"/>
              <a:gd name="connsiteX14" fmla="*/ 1 w 6857997"/>
              <a:gd name="connsiteY14" fmla="*/ 0 h 475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7997" h="4756735">
                <a:moveTo>
                  <a:pt x="6857997" y="0"/>
                </a:moveTo>
                <a:lnTo>
                  <a:pt x="6857997" y="4458285"/>
                </a:lnTo>
                <a:lnTo>
                  <a:pt x="4861980" y="4458285"/>
                </a:lnTo>
                <a:lnTo>
                  <a:pt x="4480980" y="4744036"/>
                </a:lnTo>
                <a:lnTo>
                  <a:pt x="4472514" y="4747210"/>
                </a:lnTo>
                <a:lnTo>
                  <a:pt x="4459814" y="4751973"/>
                </a:lnTo>
                <a:lnTo>
                  <a:pt x="4447114" y="4756735"/>
                </a:lnTo>
                <a:lnTo>
                  <a:pt x="4436530" y="4756735"/>
                </a:lnTo>
                <a:lnTo>
                  <a:pt x="4423830" y="4756735"/>
                </a:lnTo>
                <a:lnTo>
                  <a:pt x="4413247" y="4751973"/>
                </a:lnTo>
                <a:lnTo>
                  <a:pt x="4400547" y="4747210"/>
                </a:lnTo>
                <a:lnTo>
                  <a:pt x="4392080" y="4744036"/>
                </a:lnTo>
                <a:lnTo>
                  <a:pt x="4011080" y="4458285"/>
                </a:lnTo>
                <a:lnTo>
                  <a:pt x="0" y="445828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A4963-4D47-F345-9894-7B076090E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47" y="2500772"/>
            <a:ext cx="3365439" cy="1510748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/>
              <a:t>What are we doing?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49ADCD-DA29-4CD4-A4DD-5E6875EBC3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162548"/>
              </p:ext>
            </p:extLst>
          </p:nvPr>
        </p:nvGraphicFramePr>
        <p:xfrm>
          <a:off x="4756735" y="276045"/>
          <a:ext cx="7435265" cy="6383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D96B85-7832-464F-8C23-860CADB75684}"/>
              </a:ext>
            </a:extLst>
          </p:cNvPr>
          <p:cNvSpPr txBox="1"/>
          <p:nvPr/>
        </p:nvSpPr>
        <p:spPr>
          <a:xfrm>
            <a:off x="6625087" y="2932981"/>
            <a:ext cx="376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2017-2019</a:t>
            </a:r>
          </a:p>
          <a:p>
            <a:pPr algn="ctr"/>
            <a:r>
              <a:rPr lang="en-US" sz="2400" b="1" dirty="0"/>
              <a:t>Laying the Groundwork</a:t>
            </a:r>
          </a:p>
        </p:txBody>
      </p:sp>
    </p:spTree>
    <p:extLst>
      <p:ext uri="{BB962C8B-B14F-4D97-AF65-F5344CB8AC3E}">
        <p14:creationId xmlns:p14="http://schemas.microsoft.com/office/powerpoint/2010/main" val="237080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1C55-C0E2-5242-A80F-8BBF356E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Project-Based Learning in Action </a:t>
            </a:r>
          </a:p>
        </p:txBody>
      </p:sp>
      <p:pic>
        <p:nvPicPr>
          <p:cNvPr id="6" name="Green Scene  STEAM Meteorologist Drew">
            <a:hlinkClick r:id="" action="ppaction://media"/>
            <a:extLst>
              <a:ext uri="{FF2B5EF4-FFF2-40B4-BE49-F238E27FC236}">
                <a16:creationId xmlns:a16="http://schemas.microsoft.com/office/drawing/2014/main" id="{D7F414B8-F395-5B40-B4D1-FF2274BE42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88111" y="1902542"/>
            <a:ext cx="8415777" cy="47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610F818-219E-491F-887F-B078103BA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3739895"/>
            <a:ext cx="12192000" cy="3118104"/>
          </a:xfrm>
          <a:custGeom>
            <a:avLst/>
            <a:gdLst>
              <a:gd name="connsiteX0" fmla="*/ 0 w 12192000"/>
              <a:gd name="connsiteY0" fmla="*/ 0 h 3118104"/>
              <a:gd name="connsiteX1" fmla="*/ 3676329 w 12192000"/>
              <a:gd name="connsiteY1" fmla="*/ 0 h 3118104"/>
              <a:gd name="connsiteX2" fmla="*/ 5595257 w 12192000"/>
              <a:gd name="connsiteY2" fmla="*/ 0 h 3118104"/>
              <a:gd name="connsiteX3" fmla="*/ 5672349 w 12192000"/>
              <a:gd name="connsiteY3" fmla="*/ 0 h 3118104"/>
              <a:gd name="connsiteX4" fmla="*/ 6053347 w 12192000"/>
              <a:gd name="connsiteY4" fmla="*/ 263783 h 3118104"/>
              <a:gd name="connsiteX5" fmla="*/ 6061813 w 12192000"/>
              <a:gd name="connsiteY5" fmla="*/ 266713 h 3118104"/>
              <a:gd name="connsiteX6" fmla="*/ 6074513 w 12192000"/>
              <a:gd name="connsiteY6" fmla="*/ 271110 h 3118104"/>
              <a:gd name="connsiteX7" fmla="*/ 6087212 w 12192000"/>
              <a:gd name="connsiteY7" fmla="*/ 275506 h 3118104"/>
              <a:gd name="connsiteX8" fmla="*/ 6097797 w 12192000"/>
              <a:gd name="connsiteY8" fmla="*/ 275506 h 3118104"/>
              <a:gd name="connsiteX9" fmla="*/ 6110496 w 12192000"/>
              <a:gd name="connsiteY9" fmla="*/ 275506 h 3118104"/>
              <a:gd name="connsiteX10" fmla="*/ 6121079 w 12192000"/>
              <a:gd name="connsiteY10" fmla="*/ 271110 h 3118104"/>
              <a:gd name="connsiteX11" fmla="*/ 6133779 w 12192000"/>
              <a:gd name="connsiteY11" fmla="*/ 266713 h 3118104"/>
              <a:gd name="connsiteX12" fmla="*/ 6142246 w 12192000"/>
              <a:gd name="connsiteY12" fmla="*/ 263783 h 3118104"/>
              <a:gd name="connsiteX13" fmla="*/ 6523247 w 12192000"/>
              <a:gd name="connsiteY13" fmla="*/ 0 h 3118104"/>
              <a:gd name="connsiteX14" fmla="*/ 6596743 w 12192000"/>
              <a:gd name="connsiteY14" fmla="*/ 0 h 3118104"/>
              <a:gd name="connsiteX15" fmla="*/ 12186115 w 12192000"/>
              <a:gd name="connsiteY15" fmla="*/ 0 h 3118104"/>
              <a:gd name="connsiteX16" fmla="*/ 12192000 w 12192000"/>
              <a:gd name="connsiteY16" fmla="*/ 0 h 3118104"/>
              <a:gd name="connsiteX17" fmla="*/ 12192000 w 12192000"/>
              <a:gd name="connsiteY17" fmla="*/ 3118104 h 3118104"/>
              <a:gd name="connsiteX18" fmla="*/ 7728858 w 12192000"/>
              <a:gd name="connsiteY18" fmla="*/ 3118104 h 3118104"/>
              <a:gd name="connsiteX19" fmla="*/ 6596743 w 12192000"/>
              <a:gd name="connsiteY19" fmla="*/ 3118104 h 3118104"/>
              <a:gd name="connsiteX20" fmla="*/ 5595257 w 12192000"/>
              <a:gd name="connsiteY20" fmla="*/ 3118104 h 3118104"/>
              <a:gd name="connsiteX21" fmla="*/ 2906487 w 12192000"/>
              <a:gd name="connsiteY21" fmla="*/ 3118104 h 3118104"/>
              <a:gd name="connsiteX22" fmla="*/ 0 w 12192000"/>
              <a:gd name="connsiteY22" fmla="*/ 3118104 h 31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3118104">
                <a:moveTo>
                  <a:pt x="0" y="0"/>
                </a:moveTo>
                <a:lnTo>
                  <a:pt x="3676329" y="0"/>
                </a:lnTo>
                <a:lnTo>
                  <a:pt x="5595257" y="0"/>
                </a:lnTo>
                <a:lnTo>
                  <a:pt x="5672349" y="0"/>
                </a:lnTo>
                <a:lnTo>
                  <a:pt x="6053347" y="263783"/>
                </a:lnTo>
                <a:lnTo>
                  <a:pt x="6061813" y="266713"/>
                </a:lnTo>
                <a:lnTo>
                  <a:pt x="6074513" y="271110"/>
                </a:lnTo>
                <a:lnTo>
                  <a:pt x="6087212" y="275506"/>
                </a:lnTo>
                <a:lnTo>
                  <a:pt x="6097797" y="275506"/>
                </a:lnTo>
                <a:lnTo>
                  <a:pt x="6110496" y="275506"/>
                </a:lnTo>
                <a:lnTo>
                  <a:pt x="6121079" y="271110"/>
                </a:lnTo>
                <a:lnTo>
                  <a:pt x="6133779" y="266713"/>
                </a:lnTo>
                <a:lnTo>
                  <a:pt x="6142246" y="263783"/>
                </a:lnTo>
                <a:lnTo>
                  <a:pt x="6523247" y="0"/>
                </a:lnTo>
                <a:lnTo>
                  <a:pt x="6596743" y="0"/>
                </a:lnTo>
                <a:lnTo>
                  <a:pt x="12186115" y="0"/>
                </a:lnTo>
                <a:lnTo>
                  <a:pt x="12192000" y="0"/>
                </a:lnTo>
                <a:lnTo>
                  <a:pt x="12192000" y="3118104"/>
                </a:lnTo>
                <a:lnTo>
                  <a:pt x="7728858" y="3118104"/>
                </a:lnTo>
                <a:lnTo>
                  <a:pt x="6596743" y="3118104"/>
                </a:lnTo>
                <a:lnTo>
                  <a:pt x="5595257" y="3118104"/>
                </a:lnTo>
                <a:lnTo>
                  <a:pt x="2906487" y="3118104"/>
                </a:lnTo>
                <a:lnTo>
                  <a:pt x="0" y="3118104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EAE33-C53B-C643-91A9-DD8FC55E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080386"/>
            <a:ext cx="10572000" cy="13887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Gallery Walk </a:t>
            </a:r>
          </a:p>
        </p:txBody>
      </p: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5A086AAD-1108-41EB-A7C9-5E22CA942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10472" y="643464"/>
            <a:ext cx="7757804" cy="2817491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Footprints">
            <a:extLst>
              <a:ext uri="{FF2B5EF4-FFF2-40B4-BE49-F238E27FC236}">
                <a16:creationId xmlns:a16="http://schemas.microsoft.com/office/drawing/2014/main" id="{65743361-9083-4EE6-B1AC-0D88E178D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1377" y="884810"/>
            <a:ext cx="2320054" cy="23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99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478</Words>
  <Application>Microsoft Macintosh PowerPoint</Application>
  <PresentationFormat>Widescreen</PresentationFormat>
  <Paragraphs>115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Ink Free</vt:lpstr>
      <vt:lpstr>Wingdings 2</vt:lpstr>
      <vt:lpstr>Quotable</vt:lpstr>
      <vt:lpstr>Instructional Focus and Exemplary Program—Science, Technology, Engineering, Arts and Mathematics (STEAM) </vt:lpstr>
      <vt:lpstr>Introductions </vt:lpstr>
      <vt:lpstr>Agenda </vt:lpstr>
      <vt:lpstr>What is Drew’s Vision for STEAM? </vt:lpstr>
      <vt:lpstr>Project-Based Learning as the Delivery Model</vt:lpstr>
      <vt:lpstr>PBL Delivers… </vt:lpstr>
      <vt:lpstr>What are we doing? </vt:lpstr>
      <vt:lpstr>Project-Based Learning in Action </vt:lpstr>
      <vt:lpstr>Gallery Walk </vt:lpstr>
      <vt:lpstr>Where will we go next year and beyond?</vt:lpstr>
      <vt:lpstr>PowerPoint Presentation</vt:lpstr>
      <vt:lpstr>Questions?</vt:lpstr>
      <vt:lpstr>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Focus and Exemplary Program—Science, Technology, Engineering, Arts and Mathematics (STEAM) </dc:title>
  <dc:creator>Denbo, Rachel</dc:creator>
  <cp:lastModifiedBy>Denbo, Rachel</cp:lastModifiedBy>
  <cp:revision>3</cp:revision>
  <dcterms:created xsi:type="dcterms:W3CDTF">2019-02-05T16:22:56Z</dcterms:created>
  <dcterms:modified xsi:type="dcterms:W3CDTF">2019-02-05T17:04:07Z</dcterms:modified>
</cp:coreProperties>
</file>