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300"/>
  </p:normalViewPr>
  <p:slideViewPr>
    <p:cSldViewPr snapToGrid="0" snapToObjects="1">
      <p:cViewPr varScale="1">
        <p:scale>
          <a:sx n="82" d="100"/>
          <a:sy n="82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2982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3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14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03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79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76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342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31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34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First Grade 3D Maps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 STEAM PBL Experience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Our Entry Event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800"/>
              <a:t>To peak our interests, we first met Ozobot, the miniature robot who reads color as its language.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800"/>
              <a:t>Ozobot was all mixed up and didn’t know where to go!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800"/>
              <a:t>We decided that using a map could help Ozobot travel. 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920450"/>
            <a:ext cx="4527600" cy="3152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Driving Question/Need to Know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000">
                <a:solidFill>
                  <a:srgbClr val="C9DAF8"/>
                </a:solidFill>
                <a:latin typeface="Arial"/>
                <a:ea typeface="Arial"/>
                <a:cs typeface="Arial"/>
                <a:sym typeface="Arial"/>
              </a:rPr>
              <a:t>As a cartographer, how can I design a city map that guides Ozobot's travel using cardinal directions?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899" y="1129375"/>
            <a:ext cx="3861550" cy="346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Learning from a Professional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400">
                <a:solidFill>
                  <a:srgbClr val="CFE2F3"/>
                </a:solidFill>
              </a:rPr>
              <a:t>First graders met Kris Krider, a city planner from Arlington County. He taught them about different kinds of maps and how city planners and cartographers work together on projects. 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525" y="1385900"/>
            <a:ext cx="4224226" cy="25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Student to Cartographer Inquiry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400"/>
              <a:t>First graders turned into cartographers as they analyzed maps, learned about the cardinal directions (North, South, East and West) and explored the parts of maps. 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125"/>
            <a:ext cx="4527601" cy="2814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Meeting Ozobot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400"/>
              <a:t>First graders were so excited to learn more about Ozobot during their Hour of Code.  They practiced drawing the perfect lines for Ozobot to follow. 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100" y="661263"/>
            <a:ext cx="286573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Planning like a Cartographer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400"/>
              <a:t>First grade cartographers created their map plans on paper. Plans included symbols, a map key, a title, a compass rose and a road for Ozobot to travel on! 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025" y="1017725"/>
            <a:ext cx="4527600" cy="33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Turning Plans into 3D Maps!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400">
                <a:solidFill>
                  <a:srgbClr val="CFE2F3"/>
                </a:solidFill>
              </a:rPr>
              <a:t>Once the students finished their design plans, they choose materials to represent the places on their maps!  They drew the road for Ozobot too. 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006" y="166500"/>
            <a:ext cx="256229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04086">
            <a:off x="4498975" y="2334725"/>
            <a:ext cx="3012624" cy="225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Macintosh PowerPoint</Application>
  <PresentationFormat>On-screen Show (16:9)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Oswald</vt:lpstr>
      <vt:lpstr>Average</vt:lpstr>
      <vt:lpstr>Slate</vt:lpstr>
      <vt:lpstr>First Grade 3D Maps </vt:lpstr>
      <vt:lpstr>Our Entry Event </vt:lpstr>
      <vt:lpstr>Driving Question/Need to Know </vt:lpstr>
      <vt:lpstr>Learning from a Professional </vt:lpstr>
      <vt:lpstr>Student to Cartographer Inquiry</vt:lpstr>
      <vt:lpstr>Meeting Ozobot</vt:lpstr>
      <vt:lpstr>Planning like a Cartographer </vt:lpstr>
      <vt:lpstr>Turning Plans into 3D Maps!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Grade 3D Maps </dc:title>
  <cp:lastModifiedBy>Denbo, Rachel</cp:lastModifiedBy>
  <cp:revision>1</cp:revision>
  <dcterms:modified xsi:type="dcterms:W3CDTF">2017-12-19T14:39:10Z</dcterms:modified>
</cp:coreProperties>
</file>