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8"/>
    <p:restoredTop sz="93234"/>
  </p:normalViewPr>
  <p:slideViewPr>
    <p:cSldViewPr snapToGrid="0" snapToObjects="1">
      <p:cViewPr varScale="1">
        <p:scale>
          <a:sx n="124" d="100"/>
          <a:sy n="124" d="100"/>
        </p:scale>
        <p:origin x="184"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esProps" Target="presProps.xml"/><Relationship Id="rId13" Type="http://schemas.openxmlformats.org/officeDocument/2006/relationships/viewProps" Target="viewProps.xml"/><Relationship Id="rId14" Type="http://schemas.openxmlformats.org/officeDocument/2006/relationships/theme" Target="theme/theme1.xml"/><Relationship Id="rId1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6293254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Shape 55"/>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 name="Shape 5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62139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Shape 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Shape 6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69427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85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5867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4217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 name="Shape 9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5235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 name="Shape 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35213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07270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4286250" y="0"/>
            <a:ext cx="723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a:off x="4358475" y="0"/>
            <a:ext cx="3853200" cy="5143500"/>
          </a:xfrm>
          <a:prstGeom prst="rect">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344250" y="1403850"/>
            <a:ext cx="8455500" cy="21468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6800"/>
              <a:buFont typeface="Playfair Display"/>
              <a:buNone/>
              <a:defRPr sz="6800" b="1">
                <a:latin typeface="Playfair Display"/>
                <a:ea typeface="Playfair Display"/>
                <a:cs typeface="Playfair Display"/>
                <a:sym typeface="Playfair Display"/>
              </a:defRPr>
            </a:lvl1pPr>
            <a:lvl2pPr lvl="1" algn="ctr">
              <a:spcBef>
                <a:spcPts val="0"/>
              </a:spcBef>
              <a:spcAft>
                <a:spcPts val="0"/>
              </a:spcAft>
              <a:buSzPts val="6800"/>
              <a:buFont typeface="Playfair Display"/>
              <a:buNone/>
              <a:defRPr sz="6800" b="1">
                <a:latin typeface="Playfair Display"/>
                <a:ea typeface="Playfair Display"/>
                <a:cs typeface="Playfair Display"/>
                <a:sym typeface="Playfair Display"/>
              </a:defRPr>
            </a:lvl2pPr>
            <a:lvl3pPr lvl="2" algn="ctr">
              <a:spcBef>
                <a:spcPts val="0"/>
              </a:spcBef>
              <a:spcAft>
                <a:spcPts val="0"/>
              </a:spcAft>
              <a:buSzPts val="6800"/>
              <a:buFont typeface="Playfair Display"/>
              <a:buNone/>
              <a:defRPr sz="6800" b="1">
                <a:latin typeface="Playfair Display"/>
                <a:ea typeface="Playfair Display"/>
                <a:cs typeface="Playfair Display"/>
                <a:sym typeface="Playfair Display"/>
              </a:defRPr>
            </a:lvl3pPr>
            <a:lvl4pPr lvl="3" algn="ctr">
              <a:spcBef>
                <a:spcPts val="0"/>
              </a:spcBef>
              <a:spcAft>
                <a:spcPts val="0"/>
              </a:spcAft>
              <a:buSzPts val="6800"/>
              <a:buFont typeface="Playfair Display"/>
              <a:buNone/>
              <a:defRPr sz="6800" b="1">
                <a:latin typeface="Playfair Display"/>
                <a:ea typeface="Playfair Display"/>
                <a:cs typeface="Playfair Display"/>
                <a:sym typeface="Playfair Display"/>
              </a:defRPr>
            </a:lvl4pPr>
            <a:lvl5pPr lvl="4" algn="ctr">
              <a:spcBef>
                <a:spcPts val="0"/>
              </a:spcBef>
              <a:spcAft>
                <a:spcPts val="0"/>
              </a:spcAft>
              <a:buSzPts val="6800"/>
              <a:buFont typeface="Playfair Display"/>
              <a:buNone/>
              <a:defRPr sz="6800" b="1">
                <a:latin typeface="Playfair Display"/>
                <a:ea typeface="Playfair Display"/>
                <a:cs typeface="Playfair Display"/>
                <a:sym typeface="Playfair Display"/>
              </a:defRPr>
            </a:lvl5pPr>
            <a:lvl6pPr lvl="5" algn="ctr">
              <a:spcBef>
                <a:spcPts val="0"/>
              </a:spcBef>
              <a:spcAft>
                <a:spcPts val="0"/>
              </a:spcAft>
              <a:buSzPts val="6800"/>
              <a:buFont typeface="Playfair Display"/>
              <a:buNone/>
              <a:defRPr sz="6800" b="1">
                <a:latin typeface="Playfair Display"/>
                <a:ea typeface="Playfair Display"/>
                <a:cs typeface="Playfair Display"/>
                <a:sym typeface="Playfair Display"/>
              </a:defRPr>
            </a:lvl6pPr>
            <a:lvl7pPr lvl="6" algn="ctr">
              <a:spcBef>
                <a:spcPts val="0"/>
              </a:spcBef>
              <a:spcAft>
                <a:spcPts val="0"/>
              </a:spcAft>
              <a:buSzPts val="6800"/>
              <a:buFont typeface="Playfair Display"/>
              <a:buNone/>
              <a:defRPr sz="6800" b="1">
                <a:latin typeface="Playfair Display"/>
                <a:ea typeface="Playfair Display"/>
                <a:cs typeface="Playfair Display"/>
                <a:sym typeface="Playfair Display"/>
              </a:defRPr>
            </a:lvl7pPr>
            <a:lvl8pPr lvl="7" algn="ctr">
              <a:spcBef>
                <a:spcPts val="0"/>
              </a:spcBef>
              <a:spcAft>
                <a:spcPts val="0"/>
              </a:spcAft>
              <a:buSzPts val="6800"/>
              <a:buFont typeface="Playfair Display"/>
              <a:buNone/>
              <a:defRPr sz="6800" b="1">
                <a:latin typeface="Playfair Display"/>
                <a:ea typeface="Playfair Display"/>
                <a:cs typeface="Playfair Display"/>
                <a:sym typeface="Playfair Display"/>
              </a:defRPr>
            </a:lvl8pPr>
            <a:lvl9pPr lvl="8" algn="ctr">
              <a:spcBef>
                <a:spcPts val="0"/>
              </a:spcBef>
              <a:spcAft>
                <a:spcPts val="0"/>
              </a:spcAft>
              <a:buSzPts val="6800"/>
              <a:buFont typeface="Playfair Display"/>
              <a:buNone/>
              <a:defRPr sz="6800" b="1">
                <a:latin typeface="Playfair Display"/>
                <a:ea typeface="Playfair Display"/>
                <a:cs typeface="Playfair Display"/>
                <a:sym typeface="Playfair Display"/>
              </a:defRPr>
            </a:lvl9pPr>
          </a:lstStyle>
          <a:p>
            <a:endParaRPr/>
          </a:p>
        </p:txBody>
      </p:sp>
      <p:sp>
        <p:nvSpPr>
          <p:cNvPr id="13" name="Shape 13"/>
          <p:cNvSpPr txBox="1">
            <a:spLocks noGrp="1"/>
          </p:cNvSpPr>
          <p:nvPr>
            <p:ph type="subTitle" idx="1"/>
          </p:nvPr>
        </p:nvSpPr>
        <p:spPr>
          <a:xfrm>
            <a:off x="344250" y="3550650"/>
            <a:ext cx="4910100" cy="577800"/>
          </a:xfrm>
          <a:prstGeom prst="rect">
            <a:avLst/>
          </a:prstGeom>
          <a:solidFill>
            <a:schemeClr val="dk2"/>
          </a:solidFill>
        </p:spPr>
        <p:txBody>
          <a:bodyPr spcFirstLastPara="1" wrap="square" lIns="91425" tIns="91425" rIns="91425" bIns="91425" anchor="ctr" anchorCtr="0"/>
          <a:lstStyle>
            <a:lvl1pPr lvl="0">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lnSpc>
                <a:spcPct val="100000"/>
              </a:lnSpc>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14" name="Shape 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311700" y="999925"/>
            <a:ext cx="8520600" cy="2146200"/>
          </a:xfrm>
          <a:prstGeom prst="rect">
            <a:avLst/>
          </a:prstGeom>
        </p:spPr>
        <p:txBody>
          <a:bodyPr spcFirstLastPara="1" wrap="square" lIns="91425" tIns="91425" rIns="91425" bIns="91425" anchor="b" anchorCtr="0"/>
          <a:lstStyle>
            <a:lvl1pPr lvl="0" algn="ctr">
              <a:spcBef>
                <a:spcPts val="0"/>
              </a:spcBef>
              <a:spcAft>
                <a:spcPts val="0"/>
              </a:spcAft>
              <a:buSzPts val="14000"/>
              <a:buFont typeface="Montserrat"/>
              <a:buNone/>
              <a:defRPr sz="14000">
                <a:latin typeface="Montserrat"/>
                <a:ea typeface="Montserrat"/>
                <a:cs typeface="Montserrat"/>
                <a:sym typeface="Montserrat"/>
              </a:defRPr>
            </a:lvl1pPr>
            <a:lvl2pPr lvl="1" algn="ctr">
              <a:spcBef>
                <a:spcPts val="0"/>
              </a:spcBef>
              <a:spcAft>
                <a:spcPts val="0"/>
              </a:spcAft>
              <a:buSzPts val="14000"/>
              <a:buFont typeface="Montserrat"/>
              <a:buNone/>
              <a:defRPr sz="14000">
                <a:latin typeface="Montserrat"/>
                <a:ea typeface="Montserrat"/>
                <a:cs typeface="Montserrat"/>
                <a:sym typeface="Montserrat"/>
              </a:defRPr>
            </a:lvl2pPr>
            <a:lvl3pPr lvl="2" algn="ctr">
              <a:spcBef>
                <a:spcPts val="0"/>
              </a:spcBef>
              <a:spcAft>
                <a:spcPts val="0"/>
              </a:spcAft>
              <a:buSzPts val="14000"/>
              <a:buFont typeface="Montserrat"/>
              <a:buNone/>
              <a:defRPr sz="14000">
                <a:latin typeface="Montserrat"/>
                <a:ea typeface="Montserrat"/>
                <a:cs typeface="Montserrat"/>
                <a:sym typeface="Montserrat"/>
              </a:defRPr>
            </a:lvl3pPr>
            <a:lvl4pPr lvl="3" algn="ctr">
              <a:spcBef>
                <a:spcPts val="0"/>
              </a:spcBef>
              <a:spcAft>
                <a:spcPts val="0"/>
              </a:spcAft>
              <a:buSzPts val="14000"/>
              <a:buFont typeface="Montserrat"/>
              <a:buNone/>
              <a:defRPr sz="14000">
                <a:latin typeface="Montserrat"/>
                <a:ea typeface="Montserrat"/>
                <a:cs typeface="Montserrat"/>
                <a:sym typeface="Montserrat"/>
              </a:defRPr>
            </a:lvl4pPr>
            <a:lvl5pPr lvl="4" algn="ctr">
              <a:spcBef>
                <a:spcPts val="0"/>
              </a:spcBef>
              <a:spcAft>
                <a:spcPts val="0"/>
              </a:spcAft>
              <a:buSzPts val="14000"/>
              <a:buFont typeface="Montserrat"/>
              <a:buNone/>
              <a:defRPr sz="14000">
                <a:latin typeface="Montserrat"/>
                <a:ea typeface="Montserrat"/>
                <a:cs typeface="Montserrat"/>
                <a:sym typeface="Montserrat"/>
              </a:defRPr>
            </a:lvl5pPr>
            <a:lvl6pPr lvl="5" algn="ctr">
              <a:spcBef>
                <a:spcPts val="0"/>
              </a:spcBef>
              <a:spcAft>
                <a:spcPts val="0"/>
              </a:spcAft>
              <a:buSzPts val="14000"/>
              <a:buFont typeface="Montserrat"/>
              <a:buNone/>
              <a:defRPr sz="14000">
                <a:latin typeface="Montserrat"/>
                <a:ea typeface="Montserrat"/>
                <a:cs typeface="Montserrat"/>
                <a:sym typeface="Montserrat"/>
              </a:defRPr>
            </a:lvl6pPr>
            <a:lvl7pPr lvl="6" algn="ctr">
              <a:spcBef>
                <a:spcPts val="0"/>
              </a:spcBef>
              <a:spcAft>
                <a:spcPts val="0"/>
              </a:spcAft>
              <a:buSzPts val="14000"/>
              <a:buFont typeface="Montserrat"/>
              <a:buNone/>
              <a:defRPr sz="14000">
                <a:latin typeface="Montserrat"/>
                <a:ea typeface="Montserrat"/>
                <a:cs typeface="Montserrat"/>
                <a:sym typeface="Montserrat"/>
              </a:defRPr>
            </a:lvl7pPr>
            <a:lvl8pPr lvl="7" algn="ctr">
              <a:spcBef>
                <a:spcPts val="0"/>
              </a:spcBef>
              <a:spcAft>
                <a:spcPts val="0"/>
              </a:spcAft>
              <a:buSzPts val="14000"/>
              <a:buFont typeface="Montserrat"/>
              <a:buNone/>
              <a:defRPr sz="14000">
                <a:latin typeface="Montserrat"/>
                <a:ea typeface="Montserrat"/>
                <a:cs typeface="Montserrat"/>
                <a:sym typeface="Montserrat"/>
              </a:defRPr>
            </a:lvl8pPr>
            <a:lvl9pPr lvl="8" algn="ctr">
              <a:spcBef>
                <a:spcPts val="0"/>
              </a:spcBef>
              <a:spcAft>
                <a:spcPts val="0"/>
              </a:spcAft>
              <a:buSzPts val="14000"/>
              <a:buFont typeface="Montserrat"/>
              <a:buNone/>
              <a:defRPr sz="14000">
                <a:latin typeface="Montserrat"/>
                <a:ea typeface="Montserrat"/>
                <a:cs typeface="Montserrat"/>
                <a:sym typeface="Montserrat"/>
              </a:defRPr>
            </a:lvl9pPr>
          </a:lstStyle>
          <a:p>
            <a:endParaRPr/>
          </a:p>
        </p:txBody>
      </p:sp>
      <p:sp>
        <p:nvSpPr>
          <p:cNvPr id="50" name="Shape 50"/>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highlight>
                  <a:schemeClr val="dk1"/>
                </a:highlight>
              </a:defRPr>
            </a:lvl1pPr>
            <a:lvl2pPr marL="914400" lvl="1" indent="-317500" algn="ctr">
              <a:spcBef>
                <a:spcPts val="1600"/>
              </a:spcBef>
              <a:spcAft>
                <a:spcPts val="0"/>
              </a:spcAft>
              <a:buSzPts val="1400"/>
              <a:buChar char="○"/>
              <a:defRPr>
                <a:highlight>
                  <a:schemeClr val="dk1"/>
                </a:highlight>
              </a:defRPr>
            </a:lvl2pPr>
            <a:lvl3pPr marL="1371600" lvl="2" indent="-317500" algn="ctr">
              <a:spcBef>
                <a:spcPts val="1600"/>
              </a:spcBef>
              <a:spcAft>
                <a:spcPts val="0"/>
              </a:spcAft>
              <a:buSzPts val="1400"/>
              <a:buChar char="■"/>
              <a:defRPr>
                <a:highlight>
                  <a:schemeClr val="dk1"/>
                </a:highlight>
              </a:defRPr>
            </a:lvl3pPr>
            <a:lvl4pPr marL="1828800" lvl="3" indent="-317500" algn="ctr">
              <a:spcBef>
                <a:spcPts val="1600"/>
              </a:spcBef>
              <a:spcAft>
                <a:spcPts val="0"/>
              </a:spcAft>
              <a:buSzPts val="1400"/>
              <a:buChar char="●"/>
              <a:defRPr>
                <a:highlight>
                  <a:schemeClr val="dk1"/>
                </a:highlight>
              </a:defRPr>
            </a:lvl4pPr>
            <a:lvl5pPr marL="2286000" lvl="4" indent="-317500" algn="ctr">
              <a:spcBef>
                <a:spcPts val="1600"/>
              </a:spcBef>
              <a:spcAft>
                <a:spcPts val="0"/>
              </a:spcAft>
              <a:buSzPts val="1400"/>
              <a:buChar char="○"/>
              <a:defRPr>
                <a:highlight>
                  <a:schemeClr val="dk1"/>
                </a:highlight>
              </a:defRPr>
            </a:lvl5pPr>
            <a:lvl6pPr marL="2743200" lvl="5" indent="-317500" algn="ctr">
              <a:spcBef>
                <a:spcPts val="1600"/>
              </a:spcBef>
              <a:spcAft>
                <a:spcPts val="0"/>
              </a:spcAft>
              <a:buSzPts val="1400"/>
              <a:buChar char="■"/>
              <a:defRPr>
                <a:highlight>
                  <a:schemeClr val="dk1"/>
                </a:highlight>
              </a:defRPr>
            </a:lvl6pPr>
            <a:lvl7pPr marL="3200400" lvl="6" indent="-317500" algn="ctr">
              <a:spcBef>
                <a:spcPts val="1600"/>
              </a:spcBef>
              <a:spcAft>
                <a:spcPts val="0"/>
              </a:spcAft>
              <a:buSzPts val="1400"/>
              <a:buChar char="●"/>
              <a:defRPr>
                <a:highlight>
                  <a:schemeClr val="dk1"/>
                </a:highlight>
              </a:defRPr>
            </a:lvl7pPr>
            <a:lvl8pPr marL="3657600" lvl="7" indent="-317500" algn="ctr">
              <a:spcBef>
                <a:spcPts val="1600"/>
              </a:spcBef>
              <a:spcAft>
                <a:spcPts val="0"/>
              </a:spcAft>
              <a:buSzPts val="1400"/>
              <a:buChar char="○"/>
              <a:defRPr>
                <a:highlight>
                  <a:schemeClr val="dk1"/>
                </a:highlight>
              </a:defRPr>
            </a:lvl8pPr>
            <a:lvl9pPr marL="4114800" lvl="8" indent="-317500" algn="ctr">
              <a:spcBef>
                <a:spcPts val="1600"/>
              </a:spcBef>
              <a:spcAft>
                <a:spcPts val="1600"/>
              </a:spcAft>
              <a:buSzPts val="1400"/>
              <a:buChar char="■"/>
              <a:defRPr>
                <a:highlight>
                  <a:schemeClr val="dk1"/>
                </a:highlight>
              </a:defRPr>
            </a:lvl9pPr>
          </a:lstStyle>
          <a:p>
            <a:endParaRPr/>
          </a:p>
        </p:txBody>
      </p:sp>
      <p:sp>
        <p:nvSpPr>
          <p:cNvPr id="51" name="Shape 5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2"/>
        <p:cNvGrpSpPr/>
        <p:nvPr/>
      </p:nvGrpSpPr>
      <p:grpSpPr>
        <a:xfrm>
          <a:off x="0" y="0"/>
          <a:ext cx="0" cy="0"/>
          <a:chOff x="0" y="0"/>
          <a:chExt cx="0" cy="0"/>
        </a:xfrm>
      </p:grpSpPr>
      <p:sp>
        <p:nvSpPr>
          <p:cNvPr id="53" name="Shape 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5"/>
        </a:solidFill>
        <a:effectLst/>
      </p:bgPr>
    </p:bg>
    <p:spTree>
      <p:nvGrpSpPr>
        <p:cNvPr id="1" name="Shape 15"/>
        <p:cNvGrpSpPr/>
        <p:nvPr/>
      </p:nvGrpSpPr>
      <p:grpSpPr>
        <a:xfrm>
          <a:off x="0" y="0"/>
          <a:ext cx="0" cy="0"/>
          <a:chOff x="0" y="0"/>
          <a:chExt cx="0" cy="0"/>
        </a:xfrm>
      </p:grpSpPr>
      <p:sp>
        <p:nvSpPr>
          <p:cNvPr id="16" name="Shape 16"/>
          <p:cNvSpPr/>
          <p:nvPr/>
        </p:nvSpPr>
        <p:spPr>
          <a:xfrm rot="5400000">
            <a:off x="4550700" y="-498600"/>
            <a:ext cx="42600" cy="84558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17"/>
          <p:cNvSpPr txBox="1">
            <a:spLocks noGrp="1"/>
          </p:cNvSpPr>
          <p:nvPr>
            <p:ph type="title"/>
          </p:nvPr>
        </p:nvSpPr>
        <p:spPr>
          <a:xfrm>
            <a:off x="344250" y="1403850"/>
            <a:ext cx="8455500" cy="2146800"/>
          </a:xfrm>
          <a:prstGeom prst="rect">
            <a:avLst/>
          </a:prstGeom>
          <a:solidFill>
            <a:srgbClr val="FFFFFF"/>
          </a:solidFill>
        </p:spPr>
        <p:txBody>
          <a:bodyPr spcFirstLastPara="1" wrap="square" lIns="91425" tIns="91425" rIns="91425" bIns="91425" anchor="ctr" anchorCtr="0"/>
          <a:lstStyle>
            <a:lvl1pPr lvl="0" algn="ctr">
              <a:spcBef>
                <a:spcPts val="0"/>
              </a:spcBef>
              <a:spcAft>
                <a:spcPts val="0"/>
              </a:spcAft>
              <a:buSzPts val="4800"/>
              <a:buFont typeface="Playfair Display"/>
              <a:buNone/>
              <a:defRPr sz="4800" b="1">
                <a:latin typeface="Playfair Display"/>
                <a:ea typeface="Playfair Display"/>
                <a:cs typeface="Playfair Display"/>
                <a:sym typeface="Playfair Display"/>
              </a:defRPr>
            </a:lvl1pPr>
            <a:lvl2pPr lvl="1" algn="ctr">
              <a:spcBef>
                <a:spcPts val="0"/>
              </a:spcBef>
              <a:spcAft>
                <a:spcPts val="0"/>
              </a:spcAft>
              <a:buSzPts val="4800"/>
              <a:buFont typeface="Playfair Display"/>
              <a:buNone/>
              <a:defRPr sz="4800" b="1">
                <a:latin typeface="Playfair Display"/>
                <a:ea typeface="Playfair Display"/>
                <a:cs typeface="Playfair Display"/>
                <a:sym typeface="Playfair Display"/>
              </a:defRPr>
            </a:lvl2pPr>
            <a:lvl3pPr lvl="2" algn="ctr">
              <a:spcBef>
                <a:spcPts val="0"/>
              </a:spcBef>
              <a:spcAft>
                <a:spcPts val="0"/>
              </a:spcAft>
              <a:buSzPts val="4800"/>
              <a:buFont typeface="Playfair Display"/>
              <a:buNone/>
              <a:defRPr sz="4800" b="1">
                <a:latin typeface="Playfair Display"/>
                <a:ea typeface="Playfair Display"/>
                <a:cs typeface="Playfair Display"/>
                <a:sym typeface="Playfair Display"/>
              </a:defRPr>
            </a:lvl3pPr>
            <a:lvl4pPr lvl="3" algn="ctr">
              <a:spcBef>
                <a:spcPts val="0"/>
              </a:spcBef>
              <a:spcAft>
                <a:spcPts val="0"/>
              </a:spcAft>
              <a:buSzPts val="4800"/>
              <a:buFont typeface="Playfair Display"/>
              <a:buNone/>
              <a:defRPr sz="4800" b="1">
                <a:latin typeface="Playfair Display"/>
                <a:ea typeface="Playfair Display"/>
                <a:cs typeface="Playfair Display"/>
                <a:sym typeface="Playfair Display"/>
              </a:defRPr>
            </a:lvl4pPr>
            <a:lvl5pPr lvl="4" algn="ctr">
              <a:spcBef>
                <a:spcPts val="0"/>
              </a:spcBef>
              <a:spcAft>
                <a:spcPts val="0"/>
              </a:spcAft>
              <a:buSzPts val="4800"/>
              <a:buFont typeface="Playfair Display"/>
              <a:buNone/>
              <a:defRPr sz="4800" b="1">
                <a:latin typeface="Playfair Display"/>
                <a:ea typeface="Playfair Display"/>
                <a:cs typeface="Playfair Display"/>
                <a:sym typeface="Playfair Display"/>
              </a:defRPr>
            </a:lvl5pPr>
            <a:lvl6pPr lvl="5" algn="ctr">
              <a:spcBef>
                <a:spcPts val="0"/>
              </a:spcBef>
              <a:spcAft>
                <a:spcPts val="0"/>
              </a:spcAft>
              <a:buSzPts val="4800"/>
              <a:buFont typeface="Playfair Display"/>
              <a:buNone/>
              <a:defRPr sz="4800" b="1">
                <a:latin typeface="Playfair Display"/>
                <a:ea typeface="Playfair Display"/>
                <a:cs typeface="Playfair Display"/>
                <a:sym typeface="Playfair Display"/>
              </a:defRPr>
            </a:lvl6pPr>
            <a:lvl7pPr lvl="6" algn="ctr">
              <a:spcBef>
                <a:spcPts val="0"/>
              </a:spcBef>
              <a:spcAft>
                <a:spcPts val="0"/>
              </a:spcAft>
              <a:buSzPts val="4800"/>
              <a:buFont typeface="Playfair Display"/>
              <a:buNone/>
              <a:defRPr sz="4800" b="1">
                <a:latin typeface="Playfair Display"/>
                <a:ea typeface="Playfair Display"/>
                <a:cs typeface="Playfair Display"/>
                <a:sym typeface="Playfair Display"/>
              </a:defRPr>
            </a:lvl7pPr>
            <a:lvl8pPr lvl="7" algn="ctr">
              <a:spcBef>
                <a:spcPts val="0"/>
              </a:spcBef>
              <a:spcAft>
                <a:spcPts val="0"/>
              </a:spcAft>
              <a:buSzPts val="4800"/>
              <a:buFont typeface="Playfair Display"/>
              <a:buNone/>
              <a:defRPr sz="4800" b="1">
                <a:latin typeface="Playfair Display"/>
                <a:ea typeface="Playfair Display"/>
                <a:cs typeface="Playfair Display"/>
                <a:sym typeface="Playfair Display"/>
              </a:defRPr>
            </a:lvl8pPr>
            <a:lvl9pPr lvl="8" algn="ctr">
              <a:spcBef>
                <a:spcPts val="0"/>
              </a:spcBef>
              <a:spcAft>
                <a:spcPts val="0"/>
              </a:spcAft>
              <a:buSzPts val="4800"/>
              <a:buFont typeface="Playfair Display"/>
              <a:buNone/>
              <a:defRPr sz="4800" b="1">
                <a:latin typeface="Playfair Display"/>
                <a:ea typeface="Playfair Display"/>
                <a:cs typeface="Playfair Display"/>
                <a:sym typeface="Playfair Display"/>
              </a:defRPr>
            </a:lvl9pPr>
          </a:lstStyle>
          <a:p>
            <a:endParaRPr/>
          </a:p>
        </p:txBody>
      </p:sp>
      <p:sp>
        <p:nvSpPr>
          <p:cNvPr id="18" name="Shape 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1" name="Shape 21"/>
          <p:cNvSpPr txBox="1">
            <a:spLocks noGrp="1"/>
          </p:cNvSpPr>
          <p:nvPr>
            <p:ph type="body" idx="1"/>
          </p:nvPr>
        </p:nvSpPr>
        <p:spPr>
          <a:xfrm>
            <a:off x="311700" y="1234075"/>
            <a:ext cx="8520600" cy="3334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Shape 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5" name="Shape 2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Shape 26"/>
          <p:cNvSpPr txBox="1">
            <a:spLocks noGrp="1"/>
          </p:cNvSpPr>
          <p:nvPr>
            <p:ph type="body" idx="2"/>
          </p:nvPr>
        </p:nvSpPr>
        <p:spPr>
          <a:xfrm>
            <a:off x="4832400" y="1234050"/>
            <a:ext cx="3999900" cy="33348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Shape 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0" name="Shape 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Shape 33"/>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Shape 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bg>
      <p:bgPr>
        <a:solidFill>
          <a:schemeClr val="accent3"/>
        </a:solidFill>
        <a:effectLst/>
      </p:bgPr>
    </p:bg>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37" name="Shape 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8"/>
        <p:cNvGrpSpPr/>
        <p:nvPr/>
      </p:nvGrpSpPr>
      <p:grpSpPr>
        <a:xfrm>
          <a:off x="0" y="0"/>
          <a:ext cx="0" cy="0"/>
          <a:chOff x="0" y="0"/>
          <a:chExt cx="0" cy="0"/>
        </a:xfrm>
      </p:grpSpPr>
      <p:sp>
        <p:nvSpPr>
          <p:cNvPr id="39" name="Shape 3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0" name="Shape 40"/>
          <p:cNvCxnSpPr/>
          <p:nvPr/>
        </p:nvCxnSpPr>
        <p:spPr>
          <a:xfrm>
            <a:off x="5029675" y="4495500"/>
            <a:ext cx="468300" cy="0"/>
          </a:xfrm>
          <a:prstGeom prst="straightConnector1">
            <a:avLst/>
          </a:prstGeom>
          <a:noFill/>
          <a:ln w="19050" cap="flat" cmpd="sng">
            <a:solidFill>
              <a:schemeClr val="dk2"/>
            </a:solidFill>
            <a:prstDash val="solid"/>
            <a:round/>
            <a:headEnd type="none" w="med" len="med"/>
            <a:tailEnd type="none" w="med" len="med"/>
          </a:ln>
        </p:spPr>
      </p:cxnSp>
      <p:sp>
        <p:nvSpPr>
          <p:cNvPr id="41" name="Shape 41"/>
          <p:cNvSpPr txBox="1">
            <a:spLocks noGrp="1"/>
          </p:cNvSpPr>
          <p:nvPr>
            <p:ph type="title"/>
          </p:nvPr>
        </p:nvSpPr>
        <p:spPr>
          <a:xfrm>
            <a:off x="265500" y="1081675"/>
            <a:ext cx="4045200" cy="17862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Shape 42"/>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Shape 4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highlight>
                  <a:schemeClr val="lt1"/>
                </a:highlight>
              </a:defRPr>
            </a:lvl1pPr>
            <a:lvl2pPr marL="914400" lvl="1" indent="-317500">
              <a:spcBef>
                <a:spcPts val="1600"/>
              </a:spcBef>
              <a:spcAft>
                <a:spcPts val="0"/>
              </a:spcAft>
              <a:buSzPts val="1400"/>
              <a:buChar char="○"/>
              <a:defRPr>
                <a:highlight>
                  <a:schemeClr val="lt1"/>
                </a:highlight>
              </a:defRPr>
            </a:lvl2pPr>
            <a:lvl3pPr marL="1371600" lvl="2" indent="-317500">
              <a:spcBef>
                <a:spcPts val="1600"/>
              </a:spcBef>
              <a:spcAft>
                <a:spcPts val="0"/>
              </a:spcAft>
              <a:buSzPts val="1400"/>
              <a:buChar char="■"/>
              <a:defRPr>
                <a:highlight>
                  <a:schemeClr val="lt1"/>
                </a:highlight>
              </a:defRPr>
            </a:lvl3pPr>
            <a:lvl4pPr marL="1828800" lvl="3" indent="-317500">
              <a:spcBef>
                <a:spcPts val="1600"/>
              </a:spcBef>
              <a:spcAft>
                <a:spcPts val="0"/>
              </a:spcAft>
              <a:buSzPts val="1400"/>
              <a:buChar char="●"/>
              <a:defRPr>
                <a:highlight>
                  <a:schemeClr val="lt1"/>
                </a:highlight>
              </a:defRPr>
            </a:lvl4pPr>
            <a:lvl5pPr marL="2286000" lvl="4" indent="-317500">
              <a:spcBef>
                <a:spcPts val="1600"/>
              </a:spcBef>
              <a:spcAft>
                <a:spcPts val="0"/>
              </a:spcAft>
              <a:buSzPts val="1400"/>
              <a:buChar char="○"/>
              <a:defRPr>
                <a:highlight>
                  <a:schemeClr val="lt1"/>
                </a:highlight>
              </a:defRPr>
            </a:lvl5pPr>
            <a:lvl6pPr marL="2743200" lvl="5" indent="-317500">
              <a:spcBef>
                <a:spcPts val="1600"/>
              </a:spcBef>
              <a:spcAft>
                <a:spcPts val="0"/>
              </a:spcAft>
              <a:buSzPts val="1400"/>
              <a:buChar char="■"/>
              <a:defRPr>
                <a:highlight>
                  <a:schemeClr val="lt1"/>
                </a:highlight>
              </a:defRPr>
            </a:lvl6pPr>
            <a:lvl7pPr marL="3200400" lvl="6" indent="-317500">
              <a:spcBef>
                <a:spcPts val="1600"/>
              </a:spcBef>
              <a:spcAft>
                <a:spcPts val="0"/>
              </a:spcAft>
              <a:buSzPts val="1400"/>
              <a:buChar char="●"/>
              <a:defRPr>
                <a:highlight>
                  <a:schemeClr val="lt1"/>
                </a:highlight>
              </a:defRPr>
            </a:lvl7pPr>
            <a:lvl8pPr marL="3657600" lvl="7" indent="-317500">
              <a:spcBef>
                <a:spcPts val="1600"/>
              </a:spcBef>
              <a:spcAft>
                <a:spcPts val="0"/>
              </a:spcAft>
              <a:buSzPts val="1400"/>
              <a:buChar char="○"/>
              <a:defRPr>
                <a:highlight>
                  <a:schemeClr val="lt1"/>
                </a:highlight>
              </a:defRPr>
            </a:lvl8pPr>
            <a:lvl9pPr marL="4114800" lvl="8" indent="-317500">
              <a:spcBef>
                <a:spcPts val="1600"/>
              </a:spcBef>
              <a:spcAft>
                <a:spcPts val="1600"/>
              </a:spcAft>
              <a:buSzPts val="1400"/>
              <a:buChar char="■"/>
              <a:defRPr>
                <a:highlight>
                  <a:schemeClr val="lt1"/>
                </a:highlight>
              </a:defRPr>
            </a:lvl9pPr>
          </a:lstStyle>
          <a:p>
            <a:endParaRPr/>
          </a:p>
        </p:txBody>
      </p:sp>
      <p:sp>
        <p:nvSpPr>
          <p:cNvPr id="44" name="Shape 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5"/>
        <p:cNvGrpSpPr/>
        <p:nvPr/>
      </p:nvGrpSpPr>
      <p:grpSpPr>
        <a:xfrm>
          <a:off x="0" y="0"/>
          <a:ext cx="0" cy="0"/>
          <a:chOff x="0" y="0"/>
          <a:chExt cx="0" cy="0"/>
        </a:xfrm>
      </p:grpSpPr>
      <p:sp>
        <p:nvSpPr>
          <p:cNvPr id="46" name="Shape 4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highlight>
                  <a:schemeClr val="dk1"/>
                </a:highlight>
              </a:defRPr>
            </a:lvl1pPr>
          </a:lstStyle>
          <a:p>
            <a:endParaRPr/>
          </a:p>
        </p:txBody>
      </p:sp>
      <p:sp>
        <p:nvSpPr>
          <p:cNvPr id="47" name="Shape 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op">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highlight>
                  <a:schemeClr val="dk1"/>
                </a:highlight>
                <a:latin typeface="Oswald"/>
                <a:ea typeface="Oswald"/>
                <a:cs typeface="Oswald"/>
                <a:sym typeface="Oswald"/>
              </a:defRPr>
            </a:lvl9pPr>
          </a:lstStyle>
          <a:p>
            <a:endParaRPr/>
          </a:p>
        </p:txBody>
      </p:sp>
      <p:sp>
        <p:nvSpPr>
          <p:cNvPr id="7" name="Shape 7"/>
          <p:cNvSpPr txBox="1">
            <a:spLocks noGrp="1"/>
          </p:cNvSpPr>
          <p:nvPr>
            <p:ph type="body" idx="1"/>
          </p:nvPr>
        </p:nvSpPr>
        <p:spPr>
          <a:xfrm>
            <a:off x="311700" y="1234075"/>
            <a:ext cx="8520600" cy="33348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Playfair Display"/>
              <a:buChar char="●"/>
              <a:defRPr sz="1800">
                <a:solidFill>
                  <a:schemeClr val="dk2"/>
                </a:solidFill>
                <a:latin typeface="Playfair Display"/>
                <a:ea typeface="Playfair Display"/>
                <a:cs typeface="Playfair Display"/>
                <a:sym typeface="Playfair Display"/>
              </a:defRPr>
            </a:lvl1pPr>
            <a:lvl2pPr marL="914400" lvl="1"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2pPr>
            <a:lvl3pPr marL="1371600" lvl="2"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3pPr>
            <a:lvl4pPr marL="1828800" lvl="3"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4pPr>
            <a:lvl5pPr marL="2286000" lvl="4"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5pPr>
            <a:lvl6pPr marL="2743200" lvl="5"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6pPr>
            <a:lvl7pPr marL="3200400" lvl="6"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7pPr>
            <a:lvl8pPr marL="3657600" lvl="7" indent="-317500">
              <a:lnSpc>
                <a:spcPct val="115000"/>
              </a:lnSpc>
              <a:spcBef>
                <a:spcPts val="1600"/>
              </a:spcBef>
              <a:spcAft>
                <a:spcPts val="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8pPr>
            <a:lvl9pPr marL="4114800" lvl="8" indent="-317500">
              <a:lnSpc>
                <a:spcPct val="115000"/>
              </a:lnSpc>
              <a:spcBef>
                <a:spcPts val="1600"/>
              </a:spcBef>
              <a:spcAft>
                <a:spcPts val="1600"/>
              </a:spcAft>
              <a:buClr>
                <a:schemeClr val="dk2"/>
              </a:buClr>
              <a:buSzPts val="1400"/>
              <a:buFont typeface="Playfair Display"/>
              <a:buChar char="■"/>
              <a:defRPr>
                <a:solidFill>
                  <a:schemeClr val="dk2"/>
                </a:solidFill>
                <a:latin typeface="Playfair Display"/>
                <a:ea typeface="Playfair Display"/>
                <a:cs typeface="Playfair Display"/>
                <a:sym typeface="Playfair Display"/>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p>
            <a:pPr marL="0" lvl="0" indent="0" algn="r">
              <a:spcBef>
                <a:spcPts val="0"/>
              </a:spcBef>
              <a:spcAft>
                <a:spcPts val="0"/>
              </a:spcAft>
              <a:buNone/>
            </a:pPr>
            <a:fld id="{00000000-1234-1234-1234-123412341234}" type="slidenum">
              <a:rPr lang="en" sz="1000">
                <a:solidFill>
                  <a:schemeClr val="dk2"/>
                </a:solidFill>
                <a:latin typeface="Playfair Display"/>
                <a:ea typeface="Playfair Display"/>
                <a:cs typeface="Playfair Display"/>
                <a:sym typeface="Playfair Display"/>
              </a:rPr>
              <a:t>‹#›</a:t>
            </a:fld>
            <a:endParaRPr sz="1000">
              <a:solidFill>
                <a:schemeClr val="dk2"/>
              </a:solidFill>
              <a:latin typeface="Playfair Display"/>
              <a:ea typeface="Playfair Display"/>
              <a:cs typeface="Playfair Display"/>
              <a:sym typeface="Playfair Display"/>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344250" y="1403850"/>
            <a:ext cx="8455500" cy="2146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Hibernation Habitats</a:t>
            </a:r>
            <a:endParaRPr/>
          </a:p>
        </p:txBody>
      </p:sp>
      <p:sp>
        <p:nvSpPr>
          <p:cNvPr id="59" name="Shape 59"/>
          <p:cNvSpPr txBox="1">
            <a:spLocks noGrp="1"/>
          </p:cNvSpPr>
          <p:nvPr>
            <p:ph type="subTitle" idx="1"/>
          </p:nvPr>
        </p:nvSpPr>
        <p:spPr>
          <a:xfrm>
            <a:off x="344250" y="3550650"/>
            <a:ext cx="4910100" cy="577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A Kindergarten PBL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Entry Event </a:t>
            </a:r>
            <a:endParaRPr/>
          </a:p>
        </p:txBody>
      </p:sp>
      <p:sp>
        <p:nvSpPr>
          <p:cNvPr id="65" name="Shape 65"/>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400"/>
              <a:t>Kindergarten students were introduced to their PBL by exploring a variety of pictures that showed different animals hibernating.  Most students already knew that bears are hibernators. </a:t>
            </a:r>
            <a:r>
              <a:rPr lang="en"/>
              <a:t> </a:t>
            </a:r>
            <a:endParaRPr/>
          </a:p>
        </p:txBody>
      </p:sp>
      <p:pic>
        <p:nvPicPr>
          <p:cNvPr id="66" name="Shape 66"/>
          <p:cNvPicPr preferRelativeResize="0"/>
          <p:nvPr/>
        </p:nvPicPr>
        <p:blipFill>
          <a:blip r:embed="rId3">
            <a:alphaModFix/>
          </a:blip>
          <a:stretch>
            <a:fillRect/>
          </a:stretch>
        </p:blipFill>
        <p:spPr>
          <a:xfrm>
            <a:off x="4464000" y="1170125"/>
            <a:ext cx="4527599" cy="23119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Driving Question </a:t>
            </a:r>
            <a:endParaRPr/>
          </a:p>
        </p:txBody>
      </p:sp>
      <p:sp>
        <p:nvSpPr>
          <p:cNvPr id="72" name="Shape 72"/>
          <p:cNvSpPr txBox="1">
            <a:spLocks noGrp="1"/>
          </p:cNvSpPr>
          <p:nvPr>
            <p:ph type="body" idx="1"/>
          </p:nvPr>
        </p:nvSpPr>
        <p:spPr>
          <a:xfrm>
            <a:off x="311700" y="1234050"/>
            <a:ext cx="8461500" cy="9276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2000"/>
              <a:t>Students were then introduced to their driving question which would guide their exploration throughout their PBL Unit. </a:t>
            </a:r>
            <a:endParaRPr sz="2000"/>
          </a:p>
        </p:txBody>
      </p:sp>
      <p:sp>
        <p:nvSpPr>
          <p:cNvPr id="73" name="Shape 73"/>
          <p:cNvSpPr txBox="1">
            <a:spLocks noGrp="1"/>
          </p:cNvSpPr>
          <p:nvPr>
            <p:ph type="body" idx="2"/>
          </p:nvPr>
        </p:nvSpPr>
        <p:spPr>
          <a:xfrm>
            <a:off x="341250" y="2331050"/>
            <a:ext cx="8461500" cy="1968300"/>
          </a:xfrm>
          <a:prstGeom prst="rect">
            <a:avLst/>
          </a:prstGeom>
          <a:solidFill>
            <a:srgbClr val="00FFFF"/>
          </a:solidFill>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3600">
                <a:latin typeface="Arial"/>
                <a:ea typeface="Arial"/>
                <a:cs typeface="Arial"/>
                <a:sym typeface="Arial"/>
              </a:rPr>
              <a:t>How should you, as a habitat specialist, create a safe cozy winter home for your animal to hibernate?</a:t>
            </a:r>
            <a:endParaRPr sz="3600">
              <a:latin typeface="Arial"/>
              <a:ea typeface="Arial"/>
              <a:cs typeface="Arial"/>
              <a:sym typeface="Arial"/>
            </a:endParaRPr>
          </a:p>
          <a:p>
            <a:pPr marL="0" lvl="0" indent="0">
              <a:spcBef>
                <a:spcPts val="0"/>
              </a:spcBef>
              <a:spcAft>
                <a:spcPts val="160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Need to Know Board </a:t>
            </a:r>
            <a:endParaRPr/>
          </a:p>
        </p:txBody>
      </p:sp>
      <p:sp>
        <p:nvSpPr>
          <p:cNvPr id="79" name="Shape 79"/>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1800" dirty="0"/>
              <a:t>The students then brainstormed questions they would need to find out the answers to before they could successfully complete their projects. These questions were recorded on the “Need to Know Board” and referred to throughout the unit. </a:t>
            </a:r>
            <a:endParaRPr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09056" y="1007969"/>
            <a:ext cx="4503548" cy="337766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Learning from a Professional </a:t>
            </a:r>
            <a:endParaRPr/>
          </a:p>
        </p:txBody>
      </p:sp>
      <p:sp>
        <p:nvSpPr>
          <p:cNvPr id="86" name="Shape 86"/>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1800"/>
              <a:t>Mr. Ken, naturalist from Gulf Branch Nature Center came to Drew to talk to the Kindergarteners about hibernation.  The students had the chance to touch some furs, skulls and a live turtle! </a:t>
            </a:r>
            <a:endParaRPr sz="1800"/>
          </a:p>
        </p:txBody>
      </p:sp>
      <p:pic>
        <p:nvPicPr>
          <p:cNvPr id="87" name="Shape 87"/>
          <p:cNvPicPr preferRelativeResize="0"/>
          <p:nvPr/>
        </p:nvPicPr>
        <p:blipFill>
          <a:blip r:embed="rId3">
            <a:alphaModFix/>
          </a:blip>
          <a:stretch>
            <a:fillRect/>
          </a:stretch>
        </p:blipFill>
        <p:spPr>
          <a:xfrm>
            <a:off x="4939875" y="445025"/>
            <a:ext cx="3409552" cy="454608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Student Inquiry</a:t>
            </a:r>
            <a:endParaRPr/>
          </a:p>
        </p:txBody>
      </p:sp>
      <p:sp>
        <p:nvSpPr>
          <p:cNvPr id="93" name="Shape 93"/>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1800"/>
              <a:t>Our 5th grade science buddies joined our classes to help research our hibernating animals. We looked through books and used iPads to find information about where our animals hibernate and what keeps them safe and cozy.</a:t>
            </a:r>
            <a:endParaRPr sz="18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26424" y="617026"/>
            <a:ext cx="4936210" cy="370215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Planning like a Habitat Specialist</a:t>
            </a:r>
            <a:endParaRPr/>
          </a:p>
        </p:txBody>
      </p:sp>
      <p:sp>
        <p:nvSpPr>
          <p:cNvPr id="100" name="Shape 100"/>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r>
              <a:rPr lang="en" sz="1800"/>
              <a:t>We worked as habitat specialists to plan what our animal’s hibernation space would look like. We used a planning sheet to draw our plan and to write about what will make it safe and cozy.</a:t>
            </a:r>
            <a:endParaRPr sz="1800"/>
          </a:p>
        </p:txBody>
      </p:sp>
      <p:pic>
        <p:nvPicPr>
          <p:cNvPr id="101" name="Shape 101"/>
          <p:cNvPicPr preferRelativeResize="0"/>
          <p:nvPr/>
        </p:nvPicPr>
        <p:blipFill>
          <a:blip r:embed="rId3">
            <a:alphaModFix/>
          </a:blip>
          <a:stretch>
            <a:fillRect/>
          </a:stretch>
        </p:blipFill>
        <p:spPr>
          <a:xfrm>
            <a:off x="4464000" y="1017725"/>
            <a:ext cx="4527595" cy="339770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Building our Hibernation Habitats </a:t>
            </a:r>
            <a:endParaRPr/>
          </a:p>
        </p:txBody>
      </p:sp>
      <p:sp>
        <p:nvSpPr>
          <p:cNvPr id="107" name="Shape 107"/>
          <p:cNvSpPr txBox="1">
            <a:spLocks noGrp="1"/>
          </p:cNvSpPr>
          <p:nvPr>
            <p:ph type="body" idx="1"/>
          </p:nvPr>
        </p:nvSpPr>
        <p:spPr>
          <a:xfrm>
            <a:off x="311700" y="1234050"/>
            <a:ext cx="3999900" cy="333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sz="1800" dirty="0"/>
          </a:p>
          <a:p>
            <a:pPr marL="0" lvl="0" indent="0">
              <a:spcBef>
                <a:spcPts val="1600"/>
              </a:spcBef>
              <a:spcAft>
                <a:spcPts val="1600"/>
              </a:spcAft>
              <a:buNone/>
            </a:pPr>
            <a:r>
              <a:rPr lang="en" sz="1800" dirty="0"/>
              <a:t>We used Makerspace materials to turn our design plans into models. We collaborated as a group to make one habitat for our animal to stay safe and cozy in the winter. </a:t>
            </a:r>
            <a:endParaRPr sz="18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65225" y="1387150"/>
            <a:ext cx="3733800" cy="28003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Sharing our work! </a:t>
            </a:r>
            <a:endParaRPr lang="en-US" dirty="0"/>
          </a:p>
        </p:txBody>
      </p:sp>
      <p:sp>
        <p:nvSpPr>
          <p:cNvPr id="3" name="Text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dirty="0" smtClean="0"/>
              <a:t>Teachers, parents and fellow Drew students came to our Innovation Hour. We told them about our hibernation habitats and they asked us how our animals stay safe and cozy! We were so happy that our 5</a:t>
            </a:r>
            <a:r>
              <a:rPr lang="en-US" sz="1800" baseline="30000" dirty="0" smtClean="0"/>
              <a:t>th</a:t>
            </a:r>
            <a:r>
              <a:rPr lang="en-US" sz="1800" dirty="0" smtClean="0"/>
              <a:t> grade science buddies came back to see how we turned the research into models! </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1600" y="853338"/>
            <a:ext cx="4255213" cy="3191410"/>
          </a:xfrm>
          <a:prstGeom prst="rect">
            <a:avLst/>
          </a:prstGeom>
        </p:spPr>
      </p:pic>
    </p:spTree>
    <p:extLst>
      <p:ext uri="{BB962C8B-B14F-4D97-AF65-F5344CB8AC3E}">
        <p14:creationId xmlns:p14="http://schemas.microsoft.com/office/powerpoint/2010/main" val="1030323576"/>
      </p:ext>
    </p:extLst>
  </p:cSld>
  <p:clrMapOvr>
    <a:masterClrMapping/>
  </p:clrMapOvr>
</p:sld>
</file>

<file path=ppt/theme/theme1.xml><?xml version="1.0" encoding="utf-8"?>
<a:theme xmlns:a="http://schemas.openxmlformats.org/drawingml/2006/main" name="Pop">
  <a:themeElements>
    <a:clrScheme name="Pop">
      <a:dk1>
        <a:srgbClr val="F8E71C"/>
      </a:dk1>
      <a:lt1>
        <a:srgbClr val="FFFFFF"/>
      </a:lt1>
      <a:dk2>
        <a:srgbClr val="000000"/>
      </a:dk2>
      <a:lt2>
        <a:srgbClr val="D9D9D9"/>
      </a:lt2>
      <a:accent1>
        <a:srgbClr val="666666"/>
      </a:accent1>
      <a:accent2>
        <a:srgbClr val="483165"/>
      </a:accent2>
      <a:accent3>
        <a:srgbClr val="EB1E95"/>
      </a:accent3>
      <a:accent4>
        <a:srgbClr val="0F9D58"/>
      </a:accent4>
      <a:accent5>
        <a:srgbClr val="01AFD1"/>
      </a:accent5>
      <a:accent6>
        <a:srgbClr val="9C27B0"/>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339</Words>
  <Application>Microsoft Macintosh PowerPoint</Application>
  <PresentationFormat>On-screen Show (16:9)</PresentationFormat>
  <Paragraphs>20</Paragraphs>
  <Slides>9</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Montserrat</vt:lpstr>
      <vt:lpstr>Oswald</vt:lpstr>
      <vt:lpstr>Playfair Display</vt:lpstr>
      <vt:lpstr>Arial</vt:lpstr>
      <vt:lpstr>Pop</vt:lpstr>
      <vt:lpstr>Hibernation Habitats</vt:lpstr>
      <vt:lpstr>Entry Event </vt:lpstr>
      <vt:lpstr>Driving Question </vt:lpstr>
      <vt:lpstr>Need to Know Board </vt:lpstr>
      <vt:lpstr>Learning from a Professional </vt:lpstr>
      <vt:lpstr>Student Inquiry</vt:lpstr>
      <vt:lpstr>Planning like a Habitat Specialist</vt:lpstr>
      <vt:lpstr>Building our Hibernation Habitats </vt:lpstr>
      <vt:lpstr>Sharing our work!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Hibernation Habitats</dc:title>
  <cp:lastModifiedBy>Denbo, Rachel</cp:lastModifiedBy>
  <cp:revision>2</cp:revision>
  <dcterms:modified xsi:type="dcterms:W3CDTF">2018-01-18T14:42:06Z</dcterms:modified>
</cp:coreProperties>
</file>