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300"/>
  </p:normalViewPr>
  <p:slideViewPr>
    <p:cSldViewPr snapToGrid="0" snapToObjects="1">
      <p:cViewPr varScale="1">
        <p:scale>
          <a:sx n="62" d="100"/>
          <a:sy n="62" d="100"/>
        </p:scale>
        <p:origin x="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1/23/18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Travel Brochures </a:t>
            </a:r>
            <a:endParaRPr lang="en-US" dirty="0"/>
          </a:p>
        </p:txBody>
      </p:sp>
      <p:sp>
        <p:nvSpPr>
          <p:cNvPr id="3" name="Subtitle 2"/>
          <p:cNvSpPr>
            <a:spLocks noGrp="1"/>
          </p:cNvSpPr>
          <p:nvPr>
            <p:ph type="subTitle" idx="1"/>
          </p:nvPr>
        </p:nvSpPr>
        <p:spPr/>
        <p:txBody>
          <a:bodyPr/>
          <a:lstStyle/>
          <a:p>
            <a:r>
              <a:rPr lang="en-US" dirty="0" smtClean="0"/>
              <a:t>Grade Two Project-Based Learning </a:t>
            </a:r>
            <a:endParaRPr lang="en-US" dirty="0"/>
          </a:p>
        </p:txBody>
      </p:sp>
      <p:pic>
        <p:nvPicPr>
          <p:cNvPr id="1026" name="Picture 2" descr="mage result for travel broch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45714">
            <a:off x="407366" y="849997"/>
            <a:ext cx="610552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66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Entry Event </a:t>
            </a:r>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Students examined pictures of their teachers, Ms. </a:t>
            </a:r>
            <a:r>
              <a:rPr lang="en-US" dirty="0" err="1" smtClean="0"/>
              <a:t>DeSousa</a:t>
            </a:r>
            <a:r>
              <a:rPr lang="en-US" dirty="0" smtClean="0"/>
              <a:t> and Ms. Guidry dressed in the wrong clothes for different types of weather. Students shared how they inferred that their teachers needed different clothes using clues from the phots.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236710" y="1657152"/>
            <a:ext cx="5033962" cy="3775471"/>
          </a:xfrm>
        </p:spPr>
      </p:pic>
    </p:spTree>
    <p:extLst>
      <p:ext uri="{BB962C8B-B14F-4D97-AF65-F5344CB8AC3E}">
        <p14:creationId xmlns:p14="http://schemas.microsoft.com/office/powerpoint/2010/main" val="1119780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Question</a:t>
            </a:r>
            <a:endParaRPr lang="en-US" dirty="0"/>
          </a:p>
        </p:txBody>
      </p:sp>
      <p:sp>
        <p:nvSpPr>
          <p:cNvPr id="3" name="Content Placeholder 2"/>
          <p:cNvSpPr>
            <a:spLocks noGrp="1"/>
          </p:cNvSpPr>
          <p:nvPr>
            <p:ph sz="half" idx="1"/>
          </p:nvPr>
        </p:nvSpPr>
        <p:spPr>
          <a:xfrm>
            <a:off x="318655" y="2389909"/>
            <a:ext cx="11554690" cy="3054928"/>
          </a:xfrm>
        </p:spPr>
        <p:txBody>
          <a:bodyPr>
            <a:normAutofit/>
          </a:bodyPr>
          <a:lstStyle/>
          <a:p>
            <a:pPr marL="0" lvl="0" indent="0" algn="ctr">
              <a:lnSpc>
                <a:spcPct val="100000"/>
              </a:lnSpc>
              <a:spcBef>
                <a:spcPts val="0"/>
              </a:spcBef>
              <a:buNone/>
            </a:pPr>
            <a:r>
              <a:rPr lang="en-US" sz="6000" b="1" smtClean="0">
                <a:solidFill>
                  <a:schemeClr val="accent5"/>
                </a:solidFill>
              </a:rPr>
              <a:t>How </a:t>
            </a:r>
            <a:r>
              <a:rPr lang="en-US" sz="6000" b="1" dirty="0">
                <a:solidFill>
                  <a:schemeClr val="accent5"/>
                </a:solidFill>
              </a:rPr>
              <a:t>can you, as a meteorologist, educate tourists to prepare for an upcoming vacation? </a:t>
            </a:r>
            <a:endParaRPr lang="en-US" sz="6000" b="1" dirty="0">
              <a:solidFill>
                <a:schemeClr val="accent5"/>
              </a:solidFill>
            </a:endParaRPr>
          </a:p>
        </p:txBody>
      </p:sp>
    </p:spTree>
    <p:extLst>
      <p:ext uri="{BB962C8B-B14F-4D97-AF65-F5344CB8AC3E}">
        <p14:creationId xmlns:p14="http://schemas.microsoft.com/office/powerpoint/2010/main" val="19554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to Know Board </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Students used the Driving Question to share questions they would need to find the answers to in order to complete their job as meteorologists. This list was then posted in the classroom throughout the unit.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949083" y="1657152"/>
            <a:ext cx="5033962" cy="3775471"/>
          </a:xfrm>
        </p:spPr>
      </p:pic>
    </p:spTree>
    <p:extLst>
      <p:ext uri="{BB962C8B-B14F-4D97-AF65-F5344CB8AC3E}">
        <p14:creationId xmlns:p14="http://schemas.microsoft.com/office/powerpoint/2010/main" val="59940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Inquiry</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students engaged in a variety of lessons that allowed them to explore information about the continents, weather, map skills and landforms.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96000" y="718272"/>
            <a:ext cx="5458691" cy="5458691"/>
          </a:xfrm>
          <a:prstGeom prst="rect">
            <a:avLst/>
          </a:prstGeom>
        </p:spPr>
      </p:pic>
    </p:spTree>
    <p:extLst>
      <p:ext uri="{BB962C8B-B14F-4D97-AF65-F5344CB8AC3E}">
        <p14:creationId xmlns:p14="http://schemas.microsoft.com/office/powerpoint/2010/main" val="119511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Students then selected which location they would research and create their travel brochure about. They used databases and books to find information about the geography, food</a:t>
            </a:r>
            <a:r>
              <a:rPr lang="en-US" dirty="0"/>
              <a:t> </a:t>
            </a:r>
            <a:r>
              <a:rPr lang="en-US" dirty="0" smtClean="0"/>
              <a:t>and attractions of their </a:t>
            </a:r>
            <a:r>
              <a:rPr lang="en-US" dirty="0" err="1" smtClean="0"/>
              <a:t>seleced</a:t>
            </a:r>
            <a:r>
              <a:rPr lang="en-US" dirty="0" smtClean="0"/>
              <a:t> location.</a:t>
            </a:r>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05556" y="1287700"/>
            <a:ext cx="5883707" cy="4412780"/>
          </a:xfrm>
          <a:prstGeom prst="rect">
            <a:avLst/>
          </a:prstGeom>
        </p:spPr>
      </p:pic>
    </p:spTree>
    <p:extLst>
      <p:ext uri="{BB962C8B-B14F-4D97-AF65-F5344CB8AC3E}">
        <p14:creationId xmlns:p14="http://schemas.microsoft.com/office/powerpoint/2010/main" val="25034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Creation</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students then took their research and recorded their information on their travel brochures. They also illustrated their brochures, added maps and wrote a persuasive script!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215928" y="1406977"/>
            <a:ext cx="5033962" cy="3775471"/>
          </a:xfrm>
        </p:spPr>
      </p:pic>
    </p:spTree>
    <p:extLst>
      <p:ext uri="{BB962C8B-B14F-4D97-AF65-F5344CB8AC3E}">
        <p14:creationId xmlns:p14="http://schemas.microsoft.com/office/powerpoint/2010/main" val="75298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Travel Expo</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Student meteorologists then shared their travel brochures in a Travel Expo.  Visitors received “passport” stamps for visiting different stations and listening to the students present.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727" y="1825625"/>
            <a:ext cx="5784273" cy="4338205"/>
          </a:xfrm>
          <a:prstGeom prst="rect">
            <a:avLst/>
          </a:prstGeom>
        </p:spPr>
      </p:pic>
    </p:spTree>
    <p:extLst>
      <p:ext uri="{BB962C8B-B14F-4D97-AF65-F5344CB8AC3E}">
        <p14:creationId xmlns:p14="http://schemas.microsoft.com/office/powerpoint/2010/main" val="206491570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26</TotalTime>
  <Words>237</Words>
  <Application>Microsoft Macintosh PowerPoint</Application>
  <PresentationFormat>Widescreen</PresentationFormat>
  <Paragraphs>18</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Corbel</vt:lpstr>
      <vt:lpstr>Arial</vt:lpstr>
      <vt:lpstr>Depth</vt:lpstr>
      <vt:lpstr>Travel Brochures </vt:lpstr>
      <vt:lpstr>Entry Event </vt:lpstr>
      <vt:lpstr>Driving Question</vt:lpstr>
      <vt:lpstr>Need to Know Board </vt:lpstr>
      <vt:lpstr>Student Inquiry</vt:lpstr>
      <vt:lpstr>Research </vt:lpstr>
      <vt:lpstr>Project Creation</vt:lpstr>
      <vt:lpstr>Presentation: Travel Expo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Brochures </dc:title>
  <dc:creator>Denbo, Rachel</dc:creator>
  <cp:lastModifiedBy>Denbo, Rachel</cp:lastModifiedBy>
  <cp:revision>3</cp:revision>
  <dcterms:created xsi:type="dcterms:W3CDTF">2018-01-23T16:10:39Z</dcterms:created>
  <dcterms:modified xsi:type="dcterms:W3CDTF">2018-01-23T16:37:13Z</dcterms:modified>
</cp:coreProperties>
</file>