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9"/>
    <p:restoredTop sz="94630"/>
  </p:normalViewPr>
  <p:slideViewPr>
    <p:cSldViewPr snapToGrid="0" snapToObjects="1">
      <p:cViewPr varScale="1">
        <p:scale>
          <a:sx n="87" d="100"/>
          <a:sy n="87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8585B-6A5E-4961-A8A9-FE8442A5480A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778D8C9-C6D4-4DA1-AC65-27C0EDCDB815}">
      <dgm:prSet/>
      <dgm:spPr/>
      <dgm:t>
        <a:bodyPr/>
        <a:lstStyle/>
        <a:p>
          <a:pPr>
            <a:defRPr cap="all"/>
          </a:pPr>
          <a:r>
            <a:rPr lang="en-US"/>
            <a:t>What is STEAM? </a:t>
          </a:r>
        </a:p>
      </dgm:t>
    </dgm:pt>
    <dgm:pt modelId="{AD09C65F-50A8-47D7-B20D-ACD993DDB7C9}" type="parTrans" cxnId="{BFB51980-6594-42EA-8F68-89C051249EC7}">
      <dgm:prSet/>
      <dgm:spPr/>
      <dgm:t>
        <a:bodyPr/>
        <a:lstStyle/>
        <a:p>
          <a:endParaRPr lang="en-US"/>
        </a:p>
      </dgm:t>
    </dgm:pt>
    <dgm:pt modelId="{3B6E15A9-D217-4A7A-A57E-E7E24E0F60B1}" type="sibTrans" cxnId="{BFB51980-6594-42EA-8F68-89C051249EC7}">
      <dgm:prSet/>
      <dgm:spPr/>
      <dgm:t>
        <a:bodyPr/>
        <a:lstStyle/>
        <a:p>
          <a:endParaRPr lang="en-US"/>
        </a:p>
      </dgm:t>
    </dgm:pt>
    <dgm:pt modelId="{F81F1976-F886-4D1C-B158-627F158D9C9B}">
      <dgm:prSet/>
      <dgm:spPr/>
      <dgm:t>
        <a:bodyPr/>
        <a:lstStyle/>
        <a:p>
          <a:pPr>
            <a:defRPr cap="all"/>
          </a:pPr>
          <a:r>
            <a:rPr lang="en-US" dirty="0"/>
            <a:t>What Are we Doing?</a:t>
          </a:r>
        </a:p>
      </dgm:t>
    </dgm:pt>
    <dgm:pt modelId="{3E57513C-7AF0-4AF0-ABB9-EEDBEBF8519E}" type="parTrans" cxnId="{503E0391-1BB2-4C6D-BAAA-8E2A2873F81E}">
      <dgm:prSet/>
      <dgm:spPr/>
      <dgm:t>
        <a:bodyPr/>
        <a:lstStyle/>
        <a:p>
          <a:endParaRPr lang="en-US"/>
        </a:p>
      </dgm:t>
    </dgm:pt>
    <dgm:pt modelId="{1C04B459-91E4-43FC-A09C-583E4A42676B}" type="sibTrans" cxnId="{503E0391-1BB2-4C6D-BAAA-8E2A2873F81E}">
      <dgm:prSet/>
      <dgm:spPr/>
      <dgm:t>
        <a:bodyPr/>
        <a:lstStyle/>
        <a:p>
          <a:endParaRPr lang="en-US"/>
        </a:p>
      </dgm:t>
    </dgm:pt>
    <dgm:pt modelId="{DBD8808C-237B-4F22-BCDA-AF7EBE3AFE16}">
      <dgm:prSet/>
      <dgm:spPr/>
      <dgm:t>
        <a:bodyPr/>
        <a:lstStyle/>
        <a:p>
          <a:pPr>
            <a:defRPr cap="all"/>
          </a:pPr>
          <a:r>
            <a:rPr lang="en-US" dirty="0"/>
            <a:t>Where Do we plan to go?</a:t>
          </a:r>
        </a:p>
      </dgm:t>
    </dgm:pt>
    <dgm:pt modelId="{BBF8E435-EDA8-43A3-AFFE-232EFD5EE618}" type="parTrans" cxnId="{5D2A00E0-0666-4657-B85D-46A9A61683F3}">
      <dgm:prSet/>
      <dgm:spPr/>
      <dgm:t>
        <a:bodyPr/>
        <a:lstStyle/>
        <a:p>
          <a:endParaRPr lang="en-US"/>
        </a:p>
      </dgm:t>
    </dgm:pt>
    <dgm:pt modelId="{95B9B840-0BA2-4C06-B15A-4BEE0D835023}" type="sibTrans" cxnId="{5D2A00E0-0666-4657-B85D-46A9A61683F3}">
      <dgm:prSet/>
      <dgm:spPr/>
      <dgm:t>
        <a:bodyPr/>
        <a:lstStyle/>
        <a:p>
          <a:endParaRPr lang="en-US"/>
        </a:p>
      </dgm:t>
    </dgm:pt>
    <dgm:pt modelId="{BE37FBF8-4A0E-42C9-BB1A-1220D8D97C15}" type="pres">
      <dgm:prSet presAssocID="{64B8585B-6A5E-4961-A8A9-FE8442A5480A}" presName="root" presStyleCnt="0">
        <dgm:presLayoutVars>
          <dgm:dir/>
          <dgm:resizeHandles val="exact"/>
        </dgm:presLayoutVars>
      </dgm:prSet>
      <dgm:spPr/>
    </dgm:pt>
    <dgm:pt modelId="{A2C0F87A-E6AA-419B-97F0-B0FABE3B7312}" type="pres">
      <dgm:prSet presAssocID="{B778D8C9-C6D4-4DA1-AC65-27C0EDCDB815}" presName="compNode" presStyleCnt="0"/>
      <dgm:spPr/>
    </dgm:pt>
    <dgm:pt modelId="{355EEA12-069D-468C-A523-FBC6AD0EBE75}" type="pres">
      <dgm:prSet presAssocID="{B778D8C9-C6D4-4DA1-AC65-27C0EDCDB815}" presName="iconBgRect" presStyleLbl="bgShp" presStyleIdx="0" presStyleCnt="3"/>
      <dgm:spPr/>
    </dgm:pt>
    <dgm:pt modelId="{7C0FC244-9B51-4831-A6F7-D22F0464FBB4}" type="pres">
      <dgm:prSet presAssocID="{B778D8C9-C6D4-4DA1-AC65-27C0EDCDB8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6761D2E-41DA-4A0E-84A0-26E3FD7B6B5E}" type="pres">
      <dgm:prSet presAssocID="{B778D8C9-C6D4-4DA1-AC65-27C0EDCDB815}" presName="spaceRect" presStyleCnt="0"/>
      <dgm:spPr/>
    </dgm:pt>
    <dgm:pt modelId="{AEE325E7-E923-4348-9021-4DE5C1F67F4C}" type="pres">
      <dgm:prSet presAssocID="{B778D8C9-C6D4-4DA1-AC65-27C0EDCDB815}" presName="textRect" presStyleLbl="revTx" presStyleIdx="0" presStyleCnt="3">
        <dgm:presLayoutVars>
          <dgm:chMax val="1"/>
          <dgm:chPref val="1"/>
        </dgm:presLayoutVars>
      </dgm:prSet>
      <dgm:spPr/>
    </dgm:pt>
    <dgm:pt modelId="{DE99CD33-039D-4E1C-8602-D90197659AAE}" type="pres">
      <dgm:prSet presAssocID="{3B6E15A9-D217-4A7A-A57E-E7E24E0F60B1}" presName="sibTrans" presStyleCnt="0"/>
      <dgm:spPr/>
    </dgm:pt>
    <dgm:pt modelId="{3A5FFA33-613C-4D71-A049-5EE7CE78A7DA}" type="pres">
      <dgm:prSet presAssocID="{F81F1976-F886-4D1C-B158-627F158D9C9B}" presName="compNode" presStyleCnt="0"/>
      <dgm:spPr/>
    </dgm:pt>
    <dgm:pt modelId="{938D3D24-B375-4853-BE11-25F760CB949E}" type="pres">
      <dgm:prSet presAssocID="{F81F1976-F886-4D1C-B158-627F158D9C9B}" presName="iconBgRect" presStyleLbl="bgShp" presStyleIdx="1" presStyleCnt="3"/>
      <dgm:spPr/>
    </dgm:pt>
    <dgm:pt modelId="{A662C5D6-AC17-4F4F-9AD8-7005214294B5}" type="pres">
      <dgm:prSet presAssocID="{F81F1976-F886-4D1C-B158-627F158D9C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090223B-B6D2-4826-BFC8-18476809E331}" type="pres">
      <dgm:prSet presAssocID="{F81F1976-F886-4D1C-B158-627F158D9C9B}" presName="spaceRect" presStyleCnt="0"/>
      <dgm:spPr/>
    </dgm:pt>
    <dgm:pt modelId="{494BCCBE-1D99-4BEE-A931-A71A8812AD9A}" type="pres">
      <dgm:prSet presAssocID="{F81F1976-F886-4D1C-B158-627F158D9C9B}" presName="textRect" presStyleLbl="revTx" presStyleIdx="1" presStyleCnt="3">
        <dgm:presLayoutVars>
          <dgm:chMax val="1"/>
          <dgm:chPref val="1"/>
        </dgm:presLayoutVars>
      </dgm:prSet>
      <dgm:spPr/>
    </dgm:pt>
    <dgm:pt modelId="{86517779-7CAC-45E8-9083-5B7384793879}" type="pres">
      <dgm:prSet presAssocID="{1C04B459-91E4-43FC-A09C-583E4A42676B}" presName="sibTrans" presStyleCnt="0"/>
      <dgm:spPr/>
    </dgm:pt>
    <dgm:pt modelId="{67B02F52-01B7-4DE8-AD38-D60F5DA2EA17}" type="pres">
      <dgm:prSet presAssocID="{DBD8808C-237B-4F22-BCDA-AF7EBE3AFE16}" presName="compNode" presStyleCnt="0"/>
      <dgm:spPr/>
    </dgm:pt>
    <dgm:pt modelId="{2C68F6B1-5DFF-4EE2-9E9B-C852A096005E}" type="pres">
      <dgm:prSet presAssocID="{DBD8808C-237B-4F22-BCDA-AF7EBE3AFE16}" presName="iconBgRect" presStyleLbl="bgShp" presStyleIdx="2" presStyleCnt="3"/>
      <dgm:spPr/>
    </dgm:pt>
    <dgm:pt modelId="{F9A06820-B20C-4445-BC2F-C67AE17FCE5C}" type="pres">
      <dgm:prSet presAssocID="{DBD8808C-237B-4F22-BCDA-AF7EBE3AFE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39273AB0-D017-4ECD-ADA6-84A30130502F}" type="pres">
      <dgm:prSet presAssocID="{DBD8808C-237B-4F22-BCDA-AF7EBE3AFE16}" presName="spaceRect" presStyleCnt="0"/>
      <dgm:spPr/>
    </dgm:pt>
    <dgm:pt modelId="{219F375A-D28A-4390-826D-1EE9333DAD06}" type="pres">
      <dgm:prSet presAssocID="{DBD8808C-237B-4F22-BCDA-AF7EBE3AFE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4C54252-2A43-4EF7-B6CD-858DDC3A6018}" type="presOf" srcId="{DBD8808C-237B-4F22-BCDA-AF7EBE3AFE16}" destId="{219F375A-D28A-4390-826D-1EE9333DAD06}" srcOrd="0" destOrd="0" presId="urn:microsoft.com/office/officeart/2018/5/layout/IconCircleLabelList"/>
    <dgm:cxn modelId="{F2ED0A73-2095-4786-B60E-73000C1D0355}" type="presOf" srcId="{64B8585B-6A5E-4961-A8A9-FE8442A5480A}" destId="{BE37FBF8-4A0E-42C9-BB1A-1220D8D97C15}" srcOrd="0" destOrd="0" presId="urn:microsoft.com/office/officeart/2018/5/layout/IconCircleLabelList"/>
    <dgm:cxn modelId="{BFB51980-6594-42EA-8F68-89C051249EC7}" srcId="{64B8585B-6A5E-4961-A8A9-FE8442A5480A}" destId="{B778D8C9-C6D4-4DA1-AC65-27C0EDCDB815}" srcOrd="0" destOrd="0" parTransId="{AD09C65F-50A8-47D7-B20D-ACD993DDB7C9}" sibTransId="{3B6E15A9-D217-4A7A-A57E-E7E24E0F60B1}"/>
    <dgm:cxn modelId="{503E0391-1BB2-4C6D-BAAA-8E2A2873F81E}" srcId="{64B8585B-6A5E-4961-A8A9-FE8442A5480A}" destId="{F81F1976-F886-4D1C-B158-627F158D9C9B}" srcOrd="1" destOrd="0" parTransId="{3E57513C-7AF0-4AF0-ABB9-EEDBEBF8519E}" sibTransId="{1C04B459-91E4-43FC-A09C-583E4A42676B}"/>
    <dgm:cxn modelId="{F73DA0A1-F63F-44EA-9172-DE3837801F4F}" type="presOf" srcId="{B778D8C9-C6D4-4DA1-AC65-27C0EDCDB815}" destId="{AEE325E7-E923-4348-9021-4DE5C1F67F4C}" srcOrd="0" destOrd="0" presId="urn:microsoft.com/office/officeart/2018/5/layout/IconCircleLabelList"/>
    <dgm:cxn modelId="{5D2A00E0-0666-4657-B85D-46A9A61683F3}" srcId="{64B8585B-6A5E-4961-A8A9-FE8442A5480A}" destId="{DBD8808C-237B-4F22-BCDA-AF7EBE3AFE16}" srcOrd="2" destOrd="0" parTransId="{BBF8E435-EDA8-43A3-AFFE-232EFD5EE618}" sibTransId="{95B9B840-0BA2-4C06-B15A-4BEE0D835023}"/>
    <dgm:cxn modelId="{708D83FE-D339-44CA-9FEA-34D4A46C9D2F}" type="presOf" srcId="{F81F1976-F886-4D1C-B158-627F158D9C9B}" destId="{494BCCBE-1D99-4BEE-A931-A71A8812AD9A}" srcOrd="0" destOrd="0" presId="urn:microsoft.com/office/officeart/2018/5/layout/IconCircleLabelList"/>
    <dgm:cxn modelId="{1AFE2100-6C2E-4282-A26A-0A5832E1D9C0}" type="presParOf" srcId="{BE37FBF8-4A0E-42C9-BB1A-1220D8D97C15}" destId="{A2C0F87A-E6AA-419B-97F0-B0FABE3B7312}" srcOrd="0" destOrd="0" presId="urn:microsoft.com/office/officeart/2018/5/layout/IconCircleLabelList"/>
    <dgm:cxn modelId="{767FA22A-F0E0-4A51-836C-8E1FFBBC4833}" type="presParOf" srcId="{A2C0F87A-E6AA-419B-97F0-B0FABE3B7312}" destId="{355EEA12-069D-468C-A523-FBC6AD0EBE75}" srcOrd="0" destOrd="0" presId="urn:microsoft.com/office/officeart/2018/5/layout/IconCircleLabelList"/>
    <dgm:cxn modelId="{15EE9375-179C-4AB7-A23D-556F0249A7AE}" type="presParOf" srcId="{A2C0F87A-E6AA-419B-97F0-B0FABE3B7312}" destId="{7C0FC244-9B51-4831-A6F7-D22F0464FBB4}" srcOrd="1" destOrd="0" presId="urn:microsoft.com/office/officeart/2018/5/layout/IconCircleLabelList"/>
    <dgm:cxn modelId="{F786F556-AEA9-46D0-AB03-933C39050702}" type="presParOf" srcId="{A2C0F87A-E6AA-419B-97F0-B0FABE3B7312}" destId="{76761D2E-41DA-4A0E-84A0-26E3FD7B6B5E}" srcOrd="2" destOrd="0" presId="urn:microsoft.com/office/officeart/2018/5/layout/IconCircleLabelList"/>
    <dgm:cxn modelId="{97BF79DD-198C-41D6-B88A-64E5D73A1F00}" type="presParOf" srcId="{A2C0F87A-E6AA-419B-97F0-B0FABE3B7312}" destId="{AEE325E7-E923-4348-9021-4DE5C1F67F4C}" srcOrd="3" destOrd="0" presId="urn:microsoft.com/office/officeart/2018/5/layout/IconCircleLabelList"/>
    <dgm:cxn modelId="{E6BC3327-183C-403E-A062-1BFCD3CEED77}" type="presParOf" srcId="{BE37FBF8-4A0E-42C9-BB1A-1220D8D97C15}" destId="{DE99CD33-039D-4E1C-8602-D90197659AAE}" srcOrd="1" destOrd="0" presId="urn:microsoft.com/office/officeart/2018/5/layout/IconCircleLabelList"/>
    <dgm:cxn modelId="{EC6D700E-449A-4817-BBD3-C9DA1FB444C2}" type="presParOf" srcId="{BE37FBF8-4A0E-42C9-BB1A-1220D8D97C15}" destId="{3A5FFA33-613C-4D71-A049-5EE7CE78A7DA}" srcOrd="2" destOrd="0" presId="urn:microsoft.com/office/officeart/2018/5/layout/IconCircleLabelList"/>
    <dgm:cxn modelId="{FFBD32E0-1C75-4146-BA86-80D373CF7BD7}" type="presParOf" srcId="{3A5FFA33-613C-4D71-A049-5EE7CE78A7DA}" destId="{938D3D24-B375-4853-BE11-25F760CB949E}" srcOrd="0" destOrd="0" presId="urn:microsoft.com/office/officeart/2018/5/layout/IconCircleLabelList"/>
    <dgm:cxn modelId="{F2B7AC9B-C5AB-4FD5-A682-B7317B8597D8}" type="presParOf" srcId="{3A5FFA33-613C-4D71-A049-5EE7CE78A7DA}" destId="{A662C5D6-AC17-4F4F-9AD8-7005214294B5}" srcOrd="1" destOrd="0" presId="urn:microsoft.com/office/officeart/2018/5/layout/IconCircleLabelList"/>
    <dgm:cxn modelId="{E37FF9C5-F85F-4266-AFD0-401B3DE5930A}" type="presParOf" srcId="{3A5FFA33-613C-4D71-A049-5EE7CE78A7DA}" destId="{B090223B-B6D2-4826-BFC8-18476809E331}" srcOrd="2" destOrd="0" presId="urn:microsoft.com/office/officeart/2018/5/layout/IconCircleLabelList"/>
    <dgm:cxn modelId="{32BA02C5-1737-408C-9E58-D95F1DC6D648}" type="presParOf" srcId="{3A5FFA33-613C-4D71-A049-5EE7CE78A7DA}" destId="{494BCCBE-1D99-4BEE-A931-A71A8812AD9A}" srcOrd="3" destOrd="0" presId="urn:microsoft.com/office/officeart/2018/5/layout/IconCircleLabelList"/>
    <dgm:cxn modelId="{7C97A2B1-84DF-4CF2-AA25-8E052C5C95AC}" type="presParOf" srcId="{BE37FBF8-4A0E-42C9-BB1A-1220D8D97C15}" destId="{86517779-7CAC-45E8-9083-5B7384793879}" srcOrd="3" destOrd="0" presId="urn:microsoft.com/office/officeart/2018/5/layout/IconCircleLabelList"/>
    <dgm:cxn modelId="{ADD9F5F0-8099-4E9C-895E-F55AB3997923}" type="presParOf" srcId="{BE37FBF8-4A0E-42C9-BB1A-1220D8D97C15}" destId="{67B02F52-01B7-4DE8-AD38-D60F5DA2EA17}" srcOrd="4" destOrd="0" presId="urn:microsoft.com/office/officeart/2018/5/layout/IconCircleLabelList"/>
    <dgm:cxn modelId="{BAD4049F-3649-4F58-9AFF-6A2A5D291102}" type="presParOf" srcId="{67B02F52-01B7-4DE8-AD38-D60F5DA2EA17}" destId="{2C68F6B1-5DFF-4EE2-9E9B-C852A096005E}" srcOrd="0" destOrd="0" presId="urn:microsoft.com/office/officeart/2018/5/layout/IconCircleLabelList"/>
    <dgm:cxn modelId="{3026A7AF-DBA8-42B5-B7A0-EDBFF2A326EC}" type="presParOf" srcId="{67B02F52-01B7-4DE8-AD38-D60F5DA2EA17}" destId="{F9A06820-B20C-4445-BC2F-C67AE17FCE5C}" srcOrd="1" destOrd="0" presId="urn:microsoft.com/office/officeart/2018/5/layout/IconCircleLabelList"/>
    <dgm:cxn modelId="{838EABF1-BAA2-432E-ABF3-79ECB91CF7C6}" type="presParOf" srcId="{67B02F52-01B7-4DE8-AD38-D60F5DA2EA17}" destId="{39273AB0-D017-4ECD-ADA6-84A30130502F}" srcOrd="2" destOrd="0" presId="urn:microsoft.com/office/officeart/2018/5/layout/IconCircleLabelList"/>
    <dgm:cxn modelId="{3845E1C2-6F98-4B0C-BAD7-DAA2C7C32A31}" type="presParOf" srcId="{67B02F52-01B7-4DE8-AD38-D60F5DA2EA17}" destId="{219F375A-D28A-4390-826D-1EE9333DAD0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1ADF6-23B8-4C0F-9AF0-71DB670BAF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0974C1-C13B-4EEC-85EA-4F016A885E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Students work on a project over an extended period of time that engages them in solving a real-world problem or answering a complex question.</a:t>
          </a:r>
        </a:p>
      </dgm:t>
    </dgm:pt>
    <dgm:pt modelId="{7086DD87-85AE-477B-990D-0FB3D87B5B89}" type="parTrans" cxnId="{28646610-69B1-4B6E-B31A-71F5FC5FA1D4}">
      <dgm:prSet/>
      <dgm:spPr/>
      <dgm:t>
        <a:bodyPr/>
        <a:lstStyle/>
        <a:p>
          <a:endParaRPr lang="en-US"/>
        </a:p>
      </dgm:t>
    </dgm:pt>
    <dgm:pt modelId="{CAE6DA92-4200-4A0B-A50A-E998C6EB8403}" type="sibTrans" cxnId="{28646610-69B1-4B6E-B31A-71F5FC5FA1D4}">
      <dgm:prSet/>
      <dgm:spPr/>
      <dgm:t>
        <a:bodyPr/>
        <a:lstStyle/>
        <a:p>
          <a:endParaRPr lang="en-US"/>
        </a:p>
      </dgm:t>
    </dgm:pt>
    <dgm:pt modelId="{55221FB3-44E9-4AF0-A36E-A227E583AE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Students demonstrate their knowledge and skills by developing a public product or presentation for a real audience. </a:t>
          </a:r>
        </a:p>
      </dgm:t>
    </dgm:pt>
    <dgm:pt modelId="{1D7985D9-7CC8-4333-8724-6E2F82BC3C91}" type="parTrans" cxnId="{F380884F-C06F-4704-AC89-7AA398920270}">
      <dgm:prSet/>
      <dgm:spPr/>
      <dgm:t>
        <a:bodyPr/>
        <a:lstStyle/>
        <a:p>
          <a:endParaRPr lang="en-US"/>
        </a:p>
      </dgm:t>
    </dgm:pt>
    <dgm:pt modelId="{08B80B33-6635-46D3-85BC-DBAADD28FAFD}" type="sibTrans" cxnId="{F380884F-C06F-4704-AC89-7AA398920270}">
      <dgm:prSet/>
      <dgm:spPr/>
      <dgm:t>
        <a:bodyPr/>
        <a:lstStyle/>
        <a:p>
          <a:endParaRPr lang="en-US"/>
        </a:p>
      </dgm:t>
    </dgm:pt>
    <dgm:pt modelId="{EFD68C3D-D211-4D69-A10F-FBC2BFAAF9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Projects are designed based on the standards, integrating areas of STEAM, while strengthening 21</a:t>
          </a:r>
          <a:r>
            <a:rPr lang="en-US" sz="1800" baseline="30000" dirty="0"/>
            <a:t>st</a:t>
          </a:r>
          <a:r>
            <a:rPr lang="en-US" sz="1800" dirty="0"/>
            <a:t> Century Skills (communication, collaboration, creativity)  </a:t>
          </a:r>
        </a:p>
      </dgm:t>
    </dgm:pt>
    <dgm:pt modelId="{C6F6ED62-D13C-4F32-8EC4-3DC2D65A10A7}" type="parTrans" cxnId="{BAC9F202-BBB6-4A9E-AC3E-117C9B91B7F5}">
      <dgm:prSet/>
      <dgm:spPr/>
      <dgm:t>
        <a:bodyPr/>
        <a:lstStyle/>
        <a:p>
          <a:endParaRPr lang="en-US"/>
        </a:p>
      </dgm:t>
    </dgm:pt>
    <dgm:pt modelId="{B3DF10A2-99B1-49F2-A8F0-210444A128D4}" type="sibTrans" cxnId="{BAC9F202-BBB6-4A9E-AC3E-117C9B91B7F5}">
      <dgm:prSet/>
      <dgm:spPr/>
      <dgm:t>
        <a:bodyPr/>
        <a:lstStyle/>
        <a:p>
          <a:endParaRPr lang="en-US"/>
        </a:p>
      </dgm:t>
    </dgm:pt>
    <dgm:pt modelId="{52612F8A-8463-461D-988B-101588BA2095}" type="pres">
      <dgm:prSet presAssocID="{7911ADF6-23B8-4C0F-9AF0-71DB670BAF4D}" presName="root" presStyleCnt="0">
        <dgm:presLayoutVars>
          <dgm:dir/>
          <dgm:resizeHandles val="exact"/>
        </dgm:presLayoutVars>
      </dgm:prSet>
      <dgm:spPr/>
    </dgm:pt>
    <dgm:pt modelId="{29169D0D-681E-4768-895D-BE26ECAF332A}" type="pres">
      <dgm:prSet presAssocID="{860974C1-C13B-4EEC-85EA-4F016A885E6D}" presName="compNode" presStyleCnt="0"/>
      <dgm:spPr/>
    </dgm:pt>
    <dgm:pt modelId="{359B14CC-DABB-4D76-AB5C-EBC7F4F9D2A0}" type="pres">
      <dgm:prSet presAssocID="{860974C1-C13B-4EEC-85EA-4F016A885E6D}" presName="bgRect" presStyleLbl="bgShp" presStyleIdx="0" presStyleCnt="3"/>
      <dgm:spPr/>
    </dgm:pt>
    <dgm:pt modelId="{EC35CCCC-1FE6-41F6-9193-48BC5E7EEB63}" type="pres">
      <dgm:prSet presAssocID="{860974C1-C13B-4EEC-85EA-4F016A885E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3BD22F3-EF92-4F6A-B532-4A62D8E0DFB5}" type="pres">
      <dgm:prSet presAssocID="{860974C1-C13B-4EEC-85EA-4F016A885E6D}" presName="spaceRect" presStyleCnt="0"/>
      <dgm:spPr/>
    </dgm:pt>
    <dgm:pt modelId="{DCD9B825-2EE5-4407-8A45-CC042580FF3D}" type="pres">
      <dgm:prSet presAssocID="{860974C1-C13B-4EEC-85EA-4F016A885E6D}" presName="parTx" presStyleLbl="revTx" presStyleIdx="0" presStyleCnt="3" custScaleX="114351">
        <dgm:presLayoutVars>
          <dgm:chMax val="0"/>
          <dgm:chPref val="0"/>
        </dgm:presLayoutVars>
      </dgm:prSet>
      <dgm:spPr/>
    </dgm:pt>
    <dgm:pt modelId="{2DBB04BA-A62B-4D45-8C56-2695ADA94BD9}" type="pres">
      <dgm:prSet presAssocID="{CAE6DA92-4200-4A0B-A50A-E998C6EB8403}" presName="sibTrans" presStyleCnt="0"/>
      <dgm:spPr/>
    </dgm:pt>
    <dgm:pt modelId="{887D8F68-6486-41CE-8285-128A92439654}" type="pres">
      <dgm:prSet presAssocID="{55221FB3-44E9-4AF0-A36E-A227E583AE64}" presName="compNode" presStyleCnt="0"/>
      <dgm:spPr/>
    </dgm:pt>
    <dgm:pt modelId="{BF6B481F-023E-45CF-8783-8B427440D236}" type="pres">
      <dgm:prSet presAssocID="{55221FB3-44E9-4AF0-A36E-A227E583AE64}" presName="bgRect" presStyleLbl="bgShp" presStyleIdx="1" presStyleCnt="3"/>
      <dgm:spPr/>
    </dgm:pt>
    <dgm:pt modelId="{F54FC2EF-04BA-4BF8-B5DD-851FE9714D31}" type="pres">
      <dgm:prSet presAssocID="{55221FB3-44E9-4AF0-A36E-A227E583AE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9CD8A05-5432-448C-8D85-4053ECF41191}" type="pres">
      <dgm:prSet presAssocID="{55221FB3-44E9-4AF0-A36E-A227E583AE64}" presName="spaceRect" presStyleCnt="0"/>
      <dgm:spPr/>
    </dgm:pt>
    <dgm:pt modelId="{C7C250B3-AEBF-4A2A-AEF9-54CB012387C8}" type="pres">
      <dgm:prSet presAssocID="{55221FB3-44E9-4AF0-A36E-A227E583AE64}" presName="parTx" presStyleLbl="revTx" presStyleIdx="1" presStyleCnt="3" custScaleX="106550">
        <dgm:presLayoutVars>
          <dgm:chMax val="0"/>
          <dgm:chPref val="0"/>
        </dgm:presLayoutVars>
      </dgm:prSet>
      <dgm:spPr/>
    </dgm:pt>
    <dgm:pt modelId="{4F7BB611-842A-4BEB-A111-EBB0E59264EA}" type="pres">
      <dgm:prSet presAssocID="{08B80B33-6635-46D3-85BC-DBAADD28FAFD}" presName="sibTrans" presStyleCnt="0"/>
      <dgm:spPr/>
    </dgm:pt>
    <dgm:pt modelId="{0AF21B23-C0C9-49AB-A3ED-7E68A1192DF1}" type="pres">
      <dgm:prSet presAssocID="{EFD68C3D-D211-4D69-A10F-FBC2BFAAF9AD}" presName="compNode" presStyleCnt="0"/>
      <dgm:spPr/>
    </dgm:pt>
    <dgm:pt modelId="{F1262279-F1B4-43C0-B443-55D0F6BDE3B9}" type="pres">
      <dgm:prSet presAssocID="{EFD68C3D-D211-4D69-A10F-FBC2BFAAF9AD}" presName="bgRect" presStyleLbl="bgShp" presStyleIdx="2" presStyleCnt="3"/>
      <dgm:spPr/>
    </dgm:pt>
    <dgm:pt modelId="{AA53FB2C-759C-4CFE-8400-DF77500FA872}" type="pres">
      <dgm:prSet presAssocID="{EFD68C3D-D211-4D69-A10F-FBC2BFAAF9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BC7933F-8FC3-44E7-A801-5F00126CA794}" type="pres">
      <dgm:prSet presAssocID="{EFD68C3D-D211-4D69-A10F-FBC2BFAAF9AD}" presName="spaceRect" presStyleCnt="0"/>
      <dgm:spPr/>
    </dgm:pt>
    <dgm:pt modelId="{37605CCF-8F65-4C49-AA4D-C3E1DEA74C1A}" type="pres">
      <dgm:prSet presAssocID="{EFD68C3D-D211-4D69-A10F-FBC2BFAAF9AD}" presName="parTx" presStyleLbl="revTx" presStyleIdx="2" presStyleCnt="3" custScaleX="106550">
        <dgm:presLayoutVars>
          <dgm:chMax val="0"/>
          <dgm:chPref val="0"/>
        </dgm:presLayoutVars>
      </dgm:prSet>
      <dgm:spPr/>
    </dgm:pt>
  </dgm:ptLst>
  <dgm:cxnLst>
    <dgm:cxn modelId="{BAC9F202-BBB6-4A9E-AC3E-117C9B91B7F5}" srcId="{7911ADF6-23B8-4C0F-9AF0-71DB670BAF4D}" destId="{EFD68C3D-D211-4D69-A10F-FBC2BFAAF9AD}" srcOrd="2" destOrd="0" parTransId="{C6F6ED62-D13C-4F32-8EC4-3DC2D65A10A7}" sibTransId="{B3DF10A2-99B1-49F2-A8F0-210444A128D4}"/>
    <dgm:cxn modelId="{28646610-69B1-4B6E-B31A-71F5FC5FA1D4}" srcId="{7911ADF6-23B8-4C0F-9AF0-71DB670BAF4D}" destId="{860974C1-C13B-4EEC-85EA-4F016A885E6D}" srcOrd="0" destOrd="0" parTransId="{7086DD87-85AE-477B-990D-0FB3D87B5B89}" sibTransId="{CAE6DA92-4200-4A0B-A50A-E998C6EB8403}"/>
    <dgm:cxn modelId="{9E13C11C-19BC-9549-A2D0-C54961C5CC50}" type="presOf" srcId="{860974C1-C13B-4EEC-85EA-4F016A885E6D}" destId="{DCD9B825-2EE5-4407-8A45-CC042580FF3D}" srcOrd="0" destOrd="0" presId="urn:microsoft.com/office/officeart/2018/2/layout/IconVerticalSolidList"/>
    <dgm:cxn modelId="{F380884F-C06F-4704-AC89-7AA398920270}" srcId="{7911ADF6-23B8-4C0F-9AF0-71DB670BAF4D}" destId="{55221FB3-44E9-4AF0-A36E-A227E583AE64}" srcOrd="1" destOrd="0" parTransId="{1D7985D9-7CC8-4333-8724-6E2F82BC3C91}" sibTransId="{08B80B33-6635-46D3-85BC-DBAADD28FAFD}"/>
    <dgm:cxn modelId="{DA9575AE-FF41-5841-91CE-DAB9F1BDC5DF}" type="presOf" srcId="{EFD68C3D-D211-4D69-A10F-FBC2BFAAF9AD}" destId="{37605CCF-8F65-4C49-AA4D-C3E1DEA74C1A}" srcOrd="0" destOrd="0" presId="urn:microsoft.com/office/officeart/2018/2/layout/IconVerticalSolidList"/>
    <dgm:cxn modelId="{F96662C3-5CAB-3E4C-8813-B6CDE8776758}" type="presOf" srcId="{55221FB3-44E9-4AF0-A36E-A227E583AE64}" destId="{C7C250B3-AEBF-4A2A-AEF9-54CB012387C8}" srcOrd="0" destOrd="0" presId="urn:microsoft.com/office/officeart/2018/2/layout/IconVerticalSolidList"/>
    <dgm:cxn modelId="{07470EFD-600C-EC43-BF31-E2E95BFA65A3}" type="presOf" srcId="{7911ADF6-23B8-4C0F-9AF0-71DB670BAF4D}" destId="{52612F8A-8463-461D-988B-101588BA2095}" srcOrd="0" destOrd="0" presId="urn:microsoft.com/office/officeart/2018/2/layout/IconVerticalSolidList"/>
    <dgm:cxn modelId="{30B0FEC4-4179-644B-B5AF-E11FC9ECAD26}" type="presParOf" srcId="{52612F8A-8463-461D-988B-101588BA2095}" destId="{29169D0D-681E-4768-895D-BE26ECAF332A}" srcOrd="0" destOrd="0" presId="urn:microsoft.com/office/officeart/2018/2/layout/IconVerticalSolidList"/>
    <dgm:cxn modelId="{87D61E6C-FAE5-6548-A98D-7654DE3C077A}" type="presParOf" srcId="{29169D0D-681E-4768-895D-BE26ECAF332A}" destId="{359B14CC-DABB-4D76-AB5C-EBC7F4F9D2A0}" srcOrd="0" destOrd="0" presId="urn:microsoft.com/office/officeart/2018/2/layout/IconVerticalSolidList"/>
    <dgm:cxn modelId="{E64DFDB4-0282-2341-8322-5CF0AAB3B665}" type="presParOf" srcId="{29169D0D-681E-4768-895D-BE26ECAF332A}" destId="{EC35CCCC-1FE6-41F6-9193-48BC5E7EEB63}" srcOrd="1" destOrd="0" presId="urn:microsoft.com/office/officeart/2018/2/layout/IconVerticalSolidList"/>
    <dgm:cxn modelId="{424E48A2-2EB8-4340-9CAC-640EB6B0D454}" type="presParOf" srcId="{29169D0D-681E-4768-895D-BE26ECAF332A}" destId="{33BD22F3-EF92-4F6A-B532-4A62D8E0DFB5}" srcOrd="2" destOrd="0" presId="urn:microsoft.com/office/officeart/2018/2/layout/IconVerticalSolidList"/>
    <dgm:cxn modelId="{ADD4535C-116C-254F-B2BB-4F777C5516E2}" type="presParOf" srcId="{29169D0D-681E-4768-895D-BE26ECAF332A}" destId="{DCD9B825-2EE5-4407-8A45-CC042580FF3D}" srcOrd="3" destOrd="0" presId="urn:microsoft.com/office/officeart/2018/2/layout/IconVerticalSolidList"/>
    <dgm:cxn modelId="{2E5309A7-78AF-7443-A43D-D786DA30D87C}" type="presParOf" srcId="{52612F8A-8463-461D-988B-101588BA2095}" destId="{2DBB04BA-A62B-4D45-8C56-2695ADA94BD9}" srcOrd="1" destOrd="0" presId="urn:microsoft.com/office/officeart/2018/2/layout/IconVerticalSolidList"/>
    <dgm:cxn modelId="{E453D753-1BA6-CF44-88E8-5302BF4258D4}" type="presParOf" srcId="{52612F8A-8463-461D-988B-101588BA2095}" destId="{887D8F68-6486-41CE-8285-128A92439654}" srcOrd="2" destOrd="0" presId="urn:microsoft.com/office/officeart/2018/2/layout/IconVerticalSolidList"/>
    <dgm:cxn modelId="{F5DE67B5-877F-BD43-8DBD-19771241E7AA}" type="presParOf" srcId="{887D8F68-6486-41CE-8285-128A92439654}" destId="{BF6B481F-023E-45CF-8783-8B427440D236}" srcOrd="0" destOrd="0" presId="urn:microsoft.com/office/officeart/2018/2/layout/IconVerticalSolidList"/>
    <dgm:cxn modelId="{80D6CF8E-D79E-8F41-988F-B08601FFED5A}" type="presParOf" srcId="{887D8F68-6486-41CE-8285-128A92439654}" destId="{F54FC2EF-04BA-4BF8-B5DD-851FE9714D31}" srcOrd="1" destOrd="0" presId="urn:microsoft.com/office/officeart/2018/2/layout/IconVerticalSolidList"/>
    <dgm:cxn modelId="{DB30A692-AFAE-7545-BDB9-627786F77F95}" type="presParOf" srcId="{887D8F68-6486-41CE-8285-128A92439654}" destId="{69CD8A05-5432-448C-8D85-4053ECF41191}" srcOrd="2" destOrd="0" presId="urn:microsoft.com/office/officeart/2018/2/layout/IconVerticalSolidList"/>
    <dgm:cxn modelId="{3DA5B79D-B7D4-834D-9206-0D089F7C6862}" type="presParOf" srcId="{887D8F68-6486-41CE-8285-128A92439654}" destId="{C7C250B3-AEBF-4A2A-AEF9-54CB012387C8}" srcOrd="3" destOrd="0" presId="urn:microsoft.com/office/officeart/2018/2/layout/IconVerticalSolidList"/>
    <dgm:cxn modelId="{EBA9D42C-6C4B-0F4F-B99F-A9E1FC900765}" type="presParOf" srcId="{52612F8A-8463-461D-988B-101588BA2095}" destId="{4F7BB611-842A-4BEB-A111-EBB0E59264EA}" srcOrd="3" destOrd="0" presId="urn:microsoft.com/office/officeart/2018/2/layout/IconVerticalSolidList"/>
    <dgm:cxn modelId="{0524EDD7-61A8-284C-8E37-66882B2FCB75}" type="presParOf" srcId="{52612F8A-8463-461D-988B-101588BA2095}" destId="{0AF21B23-C0C9-49AB-A3ED-7E68A1192DF1}" srcOrd="4" destOrd="0" presId="urn:microsoft.com/office/officeart/2018/2/layout/IconVerticalSolidList"/>
    <dgm:cxn modelId="{D6D80C68-5633-3443-B0C8-1FE981ED2EC3}" type="presParOf" srcId="{0AF21B23-C0C9-49AB-A3ED-7E68A1192DF1}" destId="{F1262279-F1B4-43C0-B443-55D0F6BDE3B9}" srcOrd="0" destOrd="0" presId="urn:microsoft.com/office/officeart/2018/2/layout/IconVerticalSolidList"/>
    <dgm:cxn modelId="{37B85052-F891-B54A-B42A-25077DC82CF7}" type="presParOf" srcId="{0AF21B23-C0C9-49AB-A3ED-7E68A1192DF1}" destId="{AA53FB2C-759C-4CFE-8400-DF77500FA872}" srcOrd="1" destOrd="0" presId="urn:microsoft.com/office/officeart/2018/2/layout/IconVerticalSolidList"/>
    <dgm:cxn modelId="{B5E41F1E-D4ED-E742-BC3D-D292EA93AB19}" type="presParOf" srcId="{0AF21B23-C0C9-49AB-A3ED-7E68A1192DF1}" destId="{EBC7933F-8FC3-44E7-A801-5F00126CA794}" srcOrd="2" destOrd="0" presId="urn:microsoft.com/office/officeart/2018/2/layout/IconVerticalSolidList"/>
    <dgm:cxn modelId="{8E2B6047-1F64-5A4A-9DA1-39013109D56F}" type="presParOf" srcId="{0AF21B23-C0C9-49AB-A3ED-7E68A1192DF1}" destId="{37605CCF-8F65-4C49-AA4D-C3E1DEA74C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EC8C2-32EB-4CCC-A1D2-5900E6F4CF1B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62BF57-AA8A-4E68-8EB0-C8015AC7C153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Extensive PBL training with the Buck Institute for Education</a:t>
          </a:r>
        </a:p>
      </dgm:t>
    </dgm:pt>
    <dgm:pt modelId="{3C430ADA-FE67-4BD9-81FF-44597B4A83FD}" type="parTrans" cxnId="{251CB992-E824-4D1C-A495-144286EA3080}">
      <dgm:prSet/>
      <dgm:spPr/>
      <dgm:t>
        <a:bodyPr/>
        <a:lstStyle/>
        <a:p>
          <a:endParaRPr lang="en-US"/>
        </a:p>
      </dgm:t>
    </dgm:pt>
    <dgm:pt modelId="{66C5416A-420C-4DDC-B4D2-92B63AC53A49}" type="sibTrans" cxnId="{251CB992-E824-4D1C-A495-144286EA3080}">
      <dgm:prSet phldrT="2" phldr="0"/>
      <dgm:spPr/>
      <dgm:t>
        <a:bodyPr/>
        <a:lstStyle/>
        <a:p>
          <a:endParaRPr lang="en-US"/>
        </a:p>
      </dgm:t>
    </dgm:pt>
    <dgm:pt modelId="{7DA99922-BB4B-411A-8A46-DD66E8769C0B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Project-Based learning implemented across all grade levels K-5 </a:t>
          </a:r>
        </a:p>
      </dgm:t>
    </dgm:pt>
    <dgm:pt modelId="{81944071-E5C9-4616-A7BF-48B90CA63763}" type="parTrans" cxnId="{6891FC1F-3028-4D74-9346-466F81BB624B}">
      <dgm:prSet/>
      <dgm:spPr/>
      <dgm:t>
        <a:bodyPr/>
        <a:lstStyle/>
        <a:p>
          <a:endParaRPr lang="en-US"/>
        </a:p>
      </dgm:t>
    </dgm:pt>
    <dgm:pt modelId="{177D1C7A-71FF-4A8A-AE0A-15D52D2095D1}" type="sibTrans" cxnId="{6891FC1F-3028-4D74-9346-466F81BB624B}">
      <dgm:prSet phldrT="3" phldr="0"/>
      <dgm:spPr/>
      <dgm:t>
        <a:bodyPr/>
        <a:lstStyle/>
        <a:p>
          <a:endParaRPr lang="en-US"/>
        </a:p>
      </dgm:t>
    </dgm:pt>
    <dgm:pt modelId="{26CFB659-993E-4507-B0E5-DB758FCA2C02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Student Showcases (innovation Hours) </a:t>
          </a:r>
        </a:p>
      </dgm:t>
    </dgm:pt>
    <dgm:pt modelId="{87C89FD9-F3B2-434B-BA2E-5A5C4EF5859B}" type="parTrans" cxnId="{1ACE1909-792B-4279-BC09-D41081D9CC42}">
      <dgm:prSet/>
      <dgm:spPr/>
      <dgm:t>
        <a:bodyPr/>
        <a:lstStyle/>
        <a:p>
          <a:endParaRPr lang="en-US"/>
        </a:p>
      </dgm:t>
    </dgm:pt>
    <dgm:pt modelId="{7A0CEA89-2B2D-419B-A5A7-DEB58958CDB9}" type="sibTrans" cxnId="{1ACE1909-792B-4279-BC09-D41081D9CC42}">
      <dgm:prSet phldrT="4" phldr="0"/>
      <dgm:spPr/>
      <dgm:t>
        <a:bodyPr/>
        <a:lstStyle/>
        <a:p>
          <a:endParaRPr lang="en-US"/>
        </a:p>
      </dgm:t>
    </dgm:pt>
    <dgm:pt modelId="{E0985110-59A9-4002-8AF4-0028A00724FD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Inviting community members and beyond to add career-based elements</a:t>
          </a:r>
        </a:p>
      </dgm:t>
    </dgm:pt>
    <dgm:pt modelId="{7529EBFD-8597-4131-B1FB-B982E11897A6}" type="parTrans" cxnId="{264E0AFE-71CC-4E97-99BE-B578E3D4D36A}">
      <dgm:prSet/>
      <dgm:spPr/>
      <dgm:t>
        <a:bodyPr/>
        <a:lstStyle/>
        <a:p>
          <a:endParaRPr lang="en-US"/>
        </a:p>
      </dgm:t>
    </dgm:pt>
    <dgm:pt modelId="{E536205B-A9D8-4A0F-B5AE-CDA751BA986B}" type="sibTrans" cxnId="{264E0AFE-71CC-4E97-99BE-B578E3D4D36A}">
      <dgm:prSet phldrT="5" phldr="0"/>
      <dgm:spPr/>
      <dgm:t>
        <a:bodyPr/>
        <a:lstStyle/>
        <a:p>
          <a:endParaRPr lang="en-US"/>
        </a:p>
      </dgm:t>
    </dgm:pt>
    <dgm:pt modelId="{85D0E3CC-79D2-4A13-976F-C015AD8E4A0A}">
      <dgm:prSet custT="1"/>
      <dgm:spPr/>
      <dgm:t>
        <a:bodyPr/>
        <a:lstStyle/>
        <a:p>
          <a:r>
            <a:rPr lang="en-US" sz="1500" dirty="0">
              <a:solidFill>
                <a:schemeClr val="bg1"/>
              </a:solidFill>
            </a:rPr>
            <a:t>Introducing principles of engineering with mobile makerspace</a:t>
          </a:r>
        </a:p>
      </dgm:t>
    </dgm:pt>
    <dgm:pt modelId="{7A69C7F2-83F8-485A-93F2-7F3CA92E7506}" type="parTrans" cxnId="{D17CB0B6-7219-4024-8535-C1F2DED74EDA}">
      <dgm:prSet/>
      <dgm:spPr/>
      <dgm:t>
        <a:bodyPr/>
        <a:lstStyle/>
        <a:p>
          <a:endParaRPr lang="en-US"/>
        </a:p>
      </dgm:t>
    </dgm:pt>
    <dgm:pt modelId="{26765475-61AA-40AB-B232-16526A177898}" type="sibTrans" cxnId="{D17CB0B6-7219-4024-8535-C1F2DED74EDA}">
      <dgm:prSet phldrT="6" phldr="0"/>
      <dgm:spPr/>
      <dgm:t>
        <a:bodyPr/>
        <a:lstStyle/>
        <a:p>
          <a:endParaRPr lang="en-US"/>
        </a:p>
      </dgm:t>
    </dgm:pt>
    <dgm:pt modelId="{06E6C967-2B81-4D3B-8D22-37368B8B51F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Staff PD on technology integration   </a:t>
          </a:r>
        </a:p>
      </dgm:t>
    </dgm:pt>
    <dgm:pt modelId="{F686D8ED-63C6-4889-AD43-ADBFE2D03401}" type="parTrans" cxnId="{8A71A4E7-346C-4F8F-AF7E-6EFCEEED7F00}">
      <dgm:prSet/>
      <dgm:spPr/>
      <dgm:t>
        <a:bodyPr/>
        <a:lstStyle/>
        <a:p>
          <a:endParaRPr lang="en-US"/>
        </a:p>
      </dgm:t>
    </dgm:pt>
    <dgm:pt modelId="{D9B5FAF7-EFD9-4561-9CE4-97AE57088155}" type="sibTrans" cxnId="{8A71A4E7-346C-4F8F-AF7E-6EFCEEED7F00}">
      <dgm:prSet phldrT="7" phldr="0"/>
      <dgm:spPr/>
      <dgm:t>
        <a:bodyPr/>
        <a:lstStyle/>
        <a:p>
          <a:endParaRPr lang="en-US"/>
        </a:p>
      </dgm:t>
    </dgm:pt>
    <dgm:pt modelId="{328C186B-CBE3-BA44-AD59-BE4DDF31BD1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Family Events such as STEAM at Sunset </a:t>
          </a:r>
        </a:p>
      </dgm:t>
    </dgm:pt>
    <dgm:pt modelId="{0DE5C24D-D574-D54A-B76E-9C9D03E7CB4D}" type="parTrans" cxnId="{00E92C9B-6292-4342-99BD-AC141DA2B842}">
      <dgm:prSet/>
      <dgm:spPr/>
      <dgm:t>
        <a:bodyPr/>
        <a:lstStyle/>
        <a:p>
          <a:endParaRPr lang="en-US"/>
        </a:p>
      </dgm:t>
    </dgm:pt>
    <dgm:pt modelId="{31F588F6-E97C-1E4F-88ED-9BB90A2814DB}" type="sibTrans" cxnId="{00E92C9B-6292-4342-99BD-AC141DA2B842}">
      <dgm:prSet/>
      <dgm:spPr/>
      <dgm:t>
        <a:bodyPr/>
        <a:lstStyle/>
        <a:p>
          <a:endParaRPr lang="en-US"/>
        </a:p>
      </dgm:t>
    </dgm:pt>
    <dgm:pt modelId="{5E7D1F61-1026-A545-9AF7-770329C58CD0}" type="pres">
      <dgm:prSet presAssocID="{436EC8C2-32EB-4CCC-A1D2-5900E6F4CF1B}" presName="cycle" presStyleCnt="0">
        <dgm:presLayoutVars>
          <dgm:dir/>
          <dgm:resizeHandles val="exact"/>
        </dgm:presLayoutVars>
      </dgm:prSet>
      <dgm:spPr/>
    </dgm:pt>
    <dgm:pt modelId="{F2D96704-B05E-624B-A23E-04CFF0111718}" type="pres">
      <dgm:prSet presAssocID="{1462BF57-AA8A-4E68-8EB0-C8015AC7C153}" presName="node" presStyleLbl="node1" presStyleIdx="0" presStyleCnt="7" custScaleX="135032" custScaleY="121514" custRadScaleRad="92818" custRadScaleInc="-42078">
        <dgm:presLayoutVars>
          <dgm:bulletEnabled val="1"/>
        </dgm:presLayoutVars>
      </dgm:prSet>
      <dgm:spPr/>
    </dgm:pt>
    <dgm:pt modelId="{A66F75B8-1D93-7446-8A50-58A34BB509A3}" type="pres">
      <dgm:prSet presAssocID="{1462BF57-AA8A-4E68-8EB0-C8015AC7C153}" presName="spNode" presStyleCnt="0"/>
      <dgm:spPr/>
    </dgm:pt>
    <dgm:pt modelId="{BB373487-C7A3-6244-A95F-4AB03CE87963}" type="pres">
      <dgm:prSet presAssocID="{66C5416A-420C-4DDC-B4D2-92B63AC53A49}" presName="sibTrans" presStyleLbl="sibTrans1D1" presStyleIdx="0" presStyleCnt="7"/>
      <dgm:spPr/>
    </dgm:pt>
    <dgm:pt modelId="{DD9417CA-0901-BF45-A7C7-E39324A6A350}" type="pres">
      <dgm:prSet presAssocID="{7DA99922-BB4B-411A-8A46-DD66E8769C0B}" presName="node" presStyleLbl="node1" presStyleIdx="1" presStyleCnt="7" custScaleX="134145" custScaleY="145238" custRadScaleRad="105587" custRadScaleInc="25692">
        <dgm:presLayoutVars>
          <dgm:bulletEnabled val="1"/>
        </dgm:presLayoutVars>
      </dgm:prSet>
      <dgm:spPr/>
    </dgm:pt>
    <dgm:pt modelId="{C8D7F723-AD17-894D-9081-23B43E5D7C13}" type="pres">
      <dgm:prSet presAssocID="{7DA99922-BB4B-411A-8A46-DD66E8769C0B}" presName="spNode" presStyleCnt="0"/>
      <dgm:spPr/>
    </dgm:pt>
    <dgm:pt modelId="{F66D04CF-38F9-EA46-9E1E-0C3A3D9D5387}" type="pres">
      <dgm:prSet presAssocID="{177D1C7A-71FF-4A8A-AE0A-15D52D2095D1}" presName="sibTrans" presStyleLbl="sibTrans1D1" presStyleIdx="1" presStyleCnt="7"/>
      <dgm:spPr/>
    </dgm:pt>
    <dgm:pt modelId="{524CEF84-3668-024E-8AAA-3FEDF7BEE189}" type="pres">
      <dgm:prSet presAssocID="{26CFB659-993E-4507-B0E5-DB758FCA2C02}" presName="node" presStyleLbl="node1" presStyleIdx="2" presStyleCnt="7" custRadScaleRad="99540" custRadScaleInc="-18111">
        <dgm:presLayoutVars>
          <dgm:bulletEnabled val="1"/>
        </dgm:presLayoutVars>
      </dgm:prSet>
      <dgm:spPr/>
    </dgm:pt>
    <dgm:pt modelId="{6F732526-3637-D04B-BB76-8BD993917D80}" type="pres">
      <dgm:prSet presAssocID="{26CFB659-993E-4507-B0E5-DB758FCA2C02}" presName="spNode" presStyleCnt="0"/>
      <dgm:spPr/>
    </dgm:pt>
    <dgm:pt modelId="{9B6C1243-8CA4-5049-A326-0F926E364FF7}" type="pres">
      <dgm:prSet presAssocID="{7A0CEA89-2B2D-419B-A5A7-DEB58958CDB9}" presName="sibTrans" presStyleLbl="sibTrans1D1" presStyleIdx="2" presStyleCnt="7"/>
      <dgm:spPr/>
    </dgm:pt>
    <dgm:pt modelId="{CF20C903-0D85-2646-BE27-7C61202548FC}" type="pres">
      <dgm:prSet presAssocID="{E0985110-59A9-4002-8AF4-0028A00724FD}" presName="node" presStyleLbl="node1" presStyleIdx="3" presStyleCnt="7" custScaleX="120187" custScaleY="125450" custRadScaleRad="96490" custRadScaleInc="-36863">
        <dgm:presLayoutVars>
          <dgm:bulletEnabled val="1"/>
        </dgm:presLayoutVars>
      </dgm:prSet>
      <dgm:spPr/>
    </dgm:pt>
    <dgm:pt modelId="{3221061F-9970-9E4B-8C89-909AD7819E19}" type="pres">
      <dgm:prSet presAssocID="{E0985110-59A9-4002-8AF4-0028A00724FD}" presName="spNode" presStyleCnt="0"/>
      <dgm:spPr/>
    </dgm:pt>
    <dgm:pt modelId="{8282638F-702F-3D44-93E5-CB803FB1FE34}" type="pres">
      <dgm:prSet presAssocID="{E536205B-A9D8-4A0F-B5AE-CDA751BA986B}" presName="sibTrans" presStyleLbl="sibTrans1D1" presStyleIdx="3" presStyleCnt="7"/>
      <dgm:spPr/>
    </dgm:pt>
    <dgm:pt modelId="{18016212-C1D3-B941-B1A7-6561E6899DAB}" type="pres">
      <dgm:prSet presAssocID="{85D0E3CC-79D2-4A13-976F-C015AD8E4A0A}" presName="node" presStyleLbl="node1" presStyleIdx="4" presStyleCnt="7" custScaleX="117246" custScaleY="123792" custRadScaleRad="99643" custRadScaleInc="18281">
        <dgm:presLayoutVars>
          <dgm:bulletEnabled val="1"/>
        </dgm:presLayoutVars>
      </dgm:prSet>
      <dgm:spPr/>
    </dgm:pt>
    <dgm:pt modelId="{CB48A609-E625-A245-A65D-66977417CC72}" type="pres">
      <dgm:prSet presAssocID="{85D0E3CC-79D2-4A13-976F-C015AD8E4A0A}" presName="spNode" presStyleCnt="0"/>
      <dgm:spPr/>
    </dgm:pt>
    <dgm:pt modelId="{675564A9-CC82-E140-8FED-8C12E81F9009}" type="pres">
      <dgm:prSet presAssocID="{26765475-61AA-40AB-B232-16526A177898}" presName="sibTrans" presStyleLbl="sibTrans1D1" presStyleIdx="4" presStyleCnt="7"/>
      <dgm:spPr/>
    </dgm:pt>
    <dgm:pt modelId="{EEEA1BB5-F69A-9344-9849-5B5B849B8B34}" type="pres">
      <dgm:prSet presAssocID="{06E6C967-2B81-4D3B-8D22-37368B8B51F0}" presName="node" presStyleLbl="node1" presStyleIdx="5" presStyleCnt="7">
        <dgm:presLayoutVars>
          <dgm:bulletEnabled val="1"/>
        </dgm:presLayoutVars>
      </dgm:prSet>
      <dgm:spPr/>
    </dgm:pt>
    <dgm:pt modelId="{5B52B526-E855-BD4F-9983-7FA154F8DB2D}" type="pres">
      <dgm:prSet presAssocID="{06E6C967-2B81-4D3B-8D22-37368B8B51F0}" presName="spNode" presStyleCnt="0"/>
      <dgm:spPr/>
    </dgm:pt>
    <dgm:pt modelId="{E8EA8BD4-FAFE-C443-BAA0-E7FD51C20FDD}" type="pres">
      <dgm:prSet presAssocID="{D9B5FAF7-EFD9-4561-9CE4-97AE57088155}" presName="sibTrans" presStyleLbl="sibTrans1D1" presStyleIdx="5" presStyleCnt="7"/>
      <dgm:spPr/>
    </dgm:pt>
    <dgm:pt modelId="{A3D4FF08-F137-DC4D-8D76-883F98C5D5BF}" type="pres">
      <dgm:prSet presAssocID="{328C186B-CBE3-BA44-AD59-BE4DDF31BD15}" presName="node" presStyleLbl="node1" presStyleIdx="6" presStyleCnt="7" custRadScaleRad="95971" custRadScaleInc="-55877">
        <dgm:presLayoutVars>
          <dgm:bulletEnabled val="1"/>
        </dgm:presLayoutVars>
      </dgm:prSet>
      <dgm:spPr/>
    </dgm:pt>
    <dgm:pt modelId="{FE417976-71A0-D44C-AF20-592D5E866F14}" type="pres">
      <dgm:prSet presAssocID="{328C186B-CBE3-BA44-AD59-BE4DDF31BD15}" presName="spNode" presStyleCnt="0"/>
      <dgm:spPr/>
    </dgm:pt>
    <dgm:pt modelId="{4F756900-89A6-6849-8F40-B1731A9584D9}" type="pres">
      <dgm:prSet presAssocID="{31F588F6-E97C-1E4F-88ED-9BB90A2814DB}" presName="sibTrans" presStyleLbl="sibTrans1D1" presStyleIdx="6" presStyleCnt="7"/>
      <dgm:spPr/>
    </dgm:pt>
  </dgm:ptLst>
  <dgm:cxnLst>
    <dgm:cxn modelId="{1ACE1909-792B-4279-BC09-D41081D9CC42}" srcId="{436EC8C2-32EB-4CCC-A1D2-5900E6F4CF1B}" destId="{26CFB659-993E-4507-B0E5-DB758FCA2C02}" srcOrd="2" destOrd="0" parTransId="{87C89FD9-F3B2-434B-BA2E-5A5C4EF5859B}" sibTransId="{7A0CEA89-2B2D-419B-A5A7-DEB58958CDB9}"/>
    <dgm:cxn modelId="{6891FC1F-3028-4D74-9346-466F81BB624B}" srcId="{436EC8C2-32EB-4CCC-A1D2-5900E6F4CF1B}" destId="{7DA99922-BB4B-411A-8A46-DD66E8769C0B}" srcOrd="1" destOrd="0" parTransId="{81944071-E5C9-4616-A7BF-48B90CA63763}" sibTransId="{177D1C7A-71FF-4A8A-AE0A-15D52D2095D1}"/>
    <dgm:cxn modelId="{852F7322-BB81-EE41-BFED-4871A1650E0A}" type="presOf" srcId="{26765475-61AA-40AB-B232-16526A177898}" destId="{675564A9-CC82-E140-8FED-8C12E81F9009}" srcOrd="0" destOrd="0" presId="urn:microsoft.com/office/officeart/2005/8/layout/cycle6"/>
    <dgm:cxn modelId="{A5B12E28-0B49-2845-B4E5-3802DD3A509D}" type="presOf" srcId="{436EC8C2-32EB-4CCC-A1D2-5900E6F4CF1B}" destId="{5E7D1F61-1026-A545-9AF7-770329C58CD0}" srcOrd="0" destOrd="0" presId="urn:microsoft.com/office/officeart/2005/8/layout/cycle6"/>
    <dgm:cxn modelId="{FDF18428-F884-D747-8ADC-D72FC32B0E42}" type="presOf" srcId="{E0985110-59A9-4002-8AF4-0028A00724FD}" destId="{CF20C903-0D85-2646-BE27-7C61202548FC}" srcOrd="0" destOrd="0" presId="urn:microsoft.com/office/officeart/2005/8/layout/cycle6"/>
    <dgm:cxn modelId="{CB5ACA3E-5F9C-E743-AC38-4D4DB727F45B}" type="presOf" srcId="{177D1C7A-71FF-4A8A-AE0A-15D52D2095D1}" destId="{F66D04CF-38F9-EA46-9E1E-0C3A3D9D5387}" srcOrd="0" destOrd="0" presId="urn:microsoft.com/office/officeart/2005/8/layout/cycle6"/>
    <dgm:cxn modelId="{E7D7C553-D0D0-1347-B2C4-18657B6A5049}" type="presOf" srcId="{7DA99922-BB4B-411A-8A46-DD66E8769C0B}" destId="{DD9417CA-0901-BF45-A7C7-E39324A6A350}" srcOrd="0" destOrd="0" presId="urn:microsoft.com/office/officeart/2005/8/layout/cycle6"/>
    <dgm:cxn modelId="{0898565D-FE59-8B4A-8D31-027D3C386C69}" type="presOf" srcId="{7A0CEA89-2B2D-419B-A5A7-DEB58958CDB9}" destId="{9B6C1243-8CA4-5049-A326-0F926E364FF7}" srcOrd="0" destOrd="0" presId="urn:microsoft.com/office/officeart/2005/8/layout/cycle6"/>
    <dgm:cxn modelId="{BEFC2A92-D1E3-354D-AEAC-E3C82428BA92}" type="presOf" srcId="{66C5416A-420C-4DDC-B4D2-92B63AC53A49}" destId="{BB373487-C7A3-6244-A95F-4AB03CE87963}" srcOrd="0" destOrd="0" presId="urn:microsoft.com/office/officeart/2005/8/layout/cycle6"/>
    <dgm:cxn modelId="{251CB992-E824-4D1C-A495-144286EA3080}" srcId="{436EC8C2-32EB-4CCC-A1D2-5900E6F4CF1B}" destId="{1462BF57-AA8A-4E68-8EB0-C8015AC7C153}" srcOrd="0" destOrd="0" parTransId="{3C430ADA-FE67-4BD9-81FF-44597B4A83FD}" sibTransId="{66C5416A-420C-4DDC-B4D2-92B63AC53A49}"/>
    <dgm:cxn modelId="{00E92C9B-6292-4342-99BD-AC141DA2B842}" srcId="{436EC8C2-32EB-4CCC-A1D2-5900E6F4CF1B}" destId="{328C186B-CBE3-BA44-AD59-BE4DDF31BD15}" srcOrd="6" destOrd="0" parTransId="{0DE5C24D-D574-D54A-B76E-9C9D03E7CB4D}" sibTransId="{31F588F6-E97C-1E4F-88ED-9BB90A2814DB}"/>
    <dgm:cxn modelId="{482E739F-810B-A24F-B959-724679FEC8A0}" type="presOf" srcId="{1462BF57-AA8A-4E68-8EB0-C8015AC7C153}" destId="{F2D96704-B05E-624B-A23E-04CFF0111718}" srcOrd="0" destOrd="0" presId="urn:microsoft.com/office/officeart/2005/8/layout/cycle6"/>
    <dgm:cxn modelId="{82F2FCA4-528B-0241-8678-9DD6D3222ED1}" type="presOf" srcId="{E536205B-A9D8-4A0F-B5AE-CDA751BA986B}" destId="{8282638F-702F-3D44-93E5-CB803FB1FE34}" srcOrd="0" destOrd="0" presId="urn:microsoft.com/office/officeart/2005/8/layout/cycle6"/>
    <dgm:cxn modelId="{74CF64A8-9699-5C44-84EA-C75309F2EECB}" type="presOf" srcId="{328C186B-CBE3-BA44-AD59-BE4DDF31BD15}" destId="{A3D4FF08-F137-DC4D-8D76-883F98C5D5BF}" srcOrd="0" destOrd="0" presId="urn:microsoft.com/office/officeart/2005/8/layout/cycle6"/>
    <dgm:cxn modelId="{B9751BB2-EFDC-8D4D-B1FC-CE1B03B46BA4}" type="presOf" srcId="{31F588F6-E97C-1E4F-88ED-9BB90A2814DB}" destId="{4F756900-89A6-6849-8F40-B1731A9584D9}" srcOrd="0" destOrd="0" presId="urn:microsoft.com/office/officeart/2005/8/layout/cycle6"/>
    <dgm:cxn modelId="{D17CB0B6-7219-4024-8535-C1F2DED74EDA}" srcId="{436EC8C2-32EB-4CCC-A1D2-5900E6F4CF1B}" destId="{85D0E3CC-79D2-4A13-976F-C015AD8E4A0A}" srcOrd="4" destOrd="0" parTransId="{7A69C7F2-83F8-485A-93F2-7F3CA92E7506}" sibTransId="{26765475-61AA-40AB-B232-16526A177898}"/>
    <dgm:cxn modelId="{C6D45DB8-464C-9B41-A3BC-7DFE040BB228}" type="presOf" srcId="{06E6C967-2B81-4D3B-8D22-37368B8B51F0}" destId="{EEEA1BB5-F69A-9344-9849-5B5B849B8B34}" srcOrd="0" destOrd="0" presId="urn:microsoft.com/office/officeart/2005/8/layout/cycle6"/>
    <dgm:cxn modelId="{B749EBC5-22F6-0C43-A9A3-6203C8043E15}" type="presOf" srcId="{85D0E3CC-79D2-4A13-976F-C015AD8E4A0A}" destId="{18016212-C1D3-B941-B1A7-6561E6899DAB}" srcOrd="0" destOrd="0" presId="urn:microsoft.com/office/officeart/2005/8/layout/cycle6"/>
    <dgm:cxn modelId="{CDC8C6D1-C33B-F44B-BD1A-D03D419CD102}" type="presOf" srcId="{26CFB659-993E-4507-B0E5-DB758FCA2C02}" destId="{524CEF84-3668-024E-8AAA-3FEDF7BEE189}" srcOrd="0" destOrd="0" presId="urn:microsoft.com/office/officeart/2005/8/layout/cycle6"/>
    <dgm:cxn modelId="{8A71A4E7-346C-4F8F-AF7E-6EFCEEED7F00}" srcId="{436EC8C2-32EB-4CCC-A1D2-5900E6F4CF1B}" destId="{06E6C967-2B81-4D3B-8D22-37368B8B51F0}" srcOrd="5" destOrd="0" parTransId="{F686D8ED-63C6-4889-AD43-ADBFE2D03401}" sibTransId="{D9B5FAF7-EFD9-4561-9CE4-97AE57088155}"/>
    <dgm:cxn modelId="{EE214EF9-88AE-A04F-A2E4-5224B9C8BA80}" type="presOf" srcId="{D9B5FAF7-EFD9-4561-9CE4-97AE57088155}" destId="{E8EA8BD4-FAFE-C443-BAA0-E7FD51C20FDD}" srcOrd="0" destOrd="0" presId="urn:microsoft.com/office/officeart/2005/8/layout/cycle6"/>
    <dgm:cxn modelId="{264E0AFE-71CC-4E97-99BE-B578E3D4D36A}" srcId="{436EC8C2-32EB-4CCC-A1D2-5900E6F4CF1B}" destId="{E0985110-59A9-4002-8AF4-0028A00724FD}" srcOrd="3" destOrd="0" parTransId="{7529EBFD-8597-4131-B1FB-B982E11897A6}" sibTransId="{E536205B-A9D8-4A0F-B5AE-CDA751BA986B}"/>
    <dgm:cxn modelId="{8109DD34-6B49-F846-A3CB-EE12DD6EE5D2}" type="presParOf" srcId="{5E7D1F61-1026-A545-9AF7-770329C58CD0}" destId="{F2D96704-B05E-624B-A23E-04CFF0111718}" srcOrd="0" destOrd="0" presId="urn:microsoft.com/office/officeart/2005/8/layout/cycle6"/>
    <dgm:cxn modelId="{2B7727BA-BA27-2C43-9750-155FD01BE623}" type="presParOf" srcId="{5E7D1F61-1026-A545-9AF7-770329C58CD0}" destId="{A66F75B8-1D93-7446-8A50-58A34BB509A3}" srcOrd="1" destOrd="0" presId="urn:microsoft.com/office/officeart/2005/8/layout/cycle6"/>
    <dgm:cxn modelId="{DAFF928B-65A0-7644-A62E-06948DF9B5F9}" type="presParOf" srcId="{5E7D1F61-1026-A545-9AF7-770329C58CD0}" destId="{BB373487-C7A3-6244-A95F-4AB03CE87963}" srcOrd="2" destOrd="0" presId="urn:microsoft.com/office/officeart/2005/8/layout/cycle6"/>
    <dgm:cxn modelId="{563F09C9-F0F9-E248-963E-FF3BD142DA16}" type="presParOf" srcId="{5E7D1F61-1026-A545-9AF7-770329C58CD0}" destId="{DD9417CA-0901-BF45-A7C7-E39324A6A350}" srcOrd="3" destOrd="0" presId="urn:microsoft.com/office/officeart/2005/8/layout/cycle6"/>
    <dgm:cxn modelId="{291D6145-F35B-C947-B19B-B85952A9F533}" type="presParOf" srcId="{5E7D1F61-1026-A545-9AF7-770329C58CD0}" destId="{C8D7F723-AD17-894D-9081-23B43E5D7C13}" srcOrd="4" destOrd="0" presId="urn:microsoft.com/office/officeart/2005/8/layout/cycle6"/>
    <dgm:cxn modelId="{6602AF2C-FDEB-434F-A546-9CD1E7375935}" type="presParOf" srcId="{5E7D1F61-1026-A545-9AF7-770329C58CD0}" destId="{F66D04CF-38F9-EA46-9E1E-0C3A3D9D5387}" srcOrd="5" destOrd="0" presId="urn:microsoft.com/office/officeart/2005/8/layout/cycle6"/>
    <dgm:cxn modelId="{7997B1EC-3B44-684D-B023-B5713BDF2089}" type="presParOf" srcId="{5E7D1F61-1026-A545-9AF7-770329C58CD0}" destId="{524CEF84-3668-024E-8AAA-3FEDF7BEE189}" srcOrd="6" destOrd="0" presId="urn:microsoft.com/office/officeart/2005/8/layout/cycle6"/>
    <dgm:cxn modelId="{720A55F2-53BB-FB41-8A7B-E106BBC16923}" type="presParOf" srcId="{5E7D1F61-1026-A545-9AF7-770329C58CD0}" destId="{6F732526-3637-D04B-BB76-8BD993917D80}" srcOrd="7" destOrd="0" presId="urn:microsoft.com/office/officeart/2005/8/layout/cycle6"/>
    <dgm:cxn modelId="{8892B052-2ED7-BE43-AA07-292A2C823408}" type="presParOf" srcId="{5E7D1F61-1026-A545-9AF7-770329C58CD0}" destId="{9B6C1243-8CA4-5049-A326-0F926E364FF7}" srcOrd="8" destOrd="0" presId="urn:microsoft.com/office/officeart/2005/8/layout/cycle6"/>
    <dgm:cxn modelId="{7B51C950-DDAD-C149-9152-11DA2378CDA2}" type="presParOf" srcId="{5E7D1F61-1026-A545-9AF7-770329C58CD0}" destId="{CF20C903-0D85-2646-BE27-7C61202548FC}" srcOrd="9" destOrd="0" presId="urn:microsoft.com/office/officeart/2005/8/layout/cycle6"/>
    <dgm:cxn modelId="{9DC749B4-DC2E-3347-9038-4A01E2FFC0F0}" type="presParOf" srcId="{5E7D1F61-1026-A545-9AF7-770329C58CD0}" destId="{3221061F-9970-9E4B-8C89-909AD7819E19}" srcOrd="10" destOrd="0" presId="urn:microsoft.com/office/officeart/2005/8/layout/cycle6"/>
    <dgm:cxn modelId="{A51FB800-099B-DC49-8A0F-D0D3C5951D50}" type="presParOf" srcId="{5E7D1F61-1026-A545-9AF7-770329C58CD0}" destId="{8282638F-702F-3D44-93E5-CB803FB1FE34}" srcOrd="11" destOrd="0" presId="urn:microsoft.com/office/officeart/2005/8/layout/cycle6"/>
    <dgm:cxn modelId="{77D66724-E9CB-ED4D-83A6-D0E11603332C}" type="presParOf" srcId="{5E7D1F61-1026-A545-9AF7-770329C58CD0}" destId="{18016212-C1D3-B941-B1A7-6561E6899DAB}" srcOrd="12" destOrd="0" presId="urn:microsoft.com/office/officeart/2005/8/layout/cycle6"/>
    <dgm:cxn modelId="{5D008DBE-9215-B54B-BC70-AA7F08D5B0E5}" type="presParOf" srcId="{5E7D1F61-1026-A545-9AF7-770329C58CD0}" destId="{CB48A609-E625-A245-A65D-66977417CC72}" srcOrd="13" destOrd="0" presId="urn:microsoft.com/office/officeart/2005/8/layout/cycle6"/>
    <dgm:cxn modelId="{16156BA9-AEE4-4F4F-A6EB-22DB27AC0BC0}" type="presParOf" srcId="{5E7D1F61-1026-A545-9AF7-770329C58CD0}" destId="{675564A9-CC82-E140-8FED-8C12E81F9009}" srcOrd="14" destOrd="0" presId="urn:microsoft.com/office/officeart/2005/8/layout/cycle6"/>
    <dgm:cxn modelId="{D620A4B6-EEE4-EB45-98A7-44BF5CABBAF3}" type="presParOf" srcId="{5E7D1F61-1026-A545-9AF7-770329C58CD0}" destId="{EEEA1BB5-F69A-9344-9849-5B5B849B8B34}" srcOrd="15" destOrd="0" presId="urn:microsoft.com/office/officeart/2005/8/layout/cycle6"/>
    <dgm:cxn modelId="{69EB82F0-659F-F144-801E-57D33E4C2FCC}" type="presParOf" srcId="{5E7D1F61-1026-A545-9AF7-770329C58CD0}" destId="{5B52B526-E855-BD4F-9983-7FA154F8DB2D}" srcOrd="16" destOrd="0" presId="urn:microsoft.com/office/officeart/2005/8/layout/cycle6"/>
    <dgm:cxn modelId="{42ABE590-78FE-FD44-8C25-10467BC8D243}" type="presParOf" srcId="{5E7D1F61-1026-A545-9AF7-770329C58CD0}" destId="{E8EA8BD4-FAFE-C443-BAA0-E7FD51C20FDD}" srcOrd="17" destOrd="0" presId="urn:microsoft.com/office/officeart/2005/8/layout/cycle6"/>
    <dgm:cxn modelId="{4322EAA4-D97B-B743-A33B-CC1254509C1B}" type="presParOf" srcId="{5E7D1F61-1026-A545-9AF7-770329C58CD0}" destId="{A3D4FF08-F137-DC4D-8D76-883F98C5D5BF}" srcOrd="18" destOrd="0" presId="urn:microsoft.com/office/officeart/2005/8/layout/cycle6"/>
    <dgm:cxn modelId="{5992438F-60C0-EA49-82F0-6CC7361162DA}" type="presParOf" srcId="{5E7D1F61-1026-A545-9AF7-770329C58CD0}" destId="{FE417976-71A0-D44C-AF20-592D5E866F14}" srcOrd="19" destOrd="0" presId="urn:microsoft.com/office/officeart/2005/8/layout/cycle6"/>
    <dgm:cxn modelId="{D6AE7DA3-9564-164A-B6F9-181BD558980F}" type="presParOf" srcId="{5E7D1F61-1026-A545-9AF7-770329C58CD0}" destId="{4F756900-89A6-6849-8F40-B1731A9584D9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3C71C5-A86A-AC4F-99CD-876B1C74A53C}" type="doc">
      <dgm:prSet loTypeId="urn:microsoft.com/office/officeart/2005/8/layout/hList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B8D8BE-CB89-8C4F-9698-55C1AED27E56}">
      <dgm:prSet phldrT="[Text]"/>
      <dgm:spPr/>
      <dgm:t>
        <a:bodyPr/>
        <a:lstStyle/>
        <a:p>
          <a:r>
            <a:rPr lang="en-US" b="1" dirty="0"/>
            <a:t>Grow the STEAM Instructional Focus</a:t>
          </a:r>
        </a:p>
      </dgm:t>
    </dgm:pt>
    <dgm:pt modelId="{4461489A-483A-9448-B34A-FD20DC6B3DA9}" type="parTrans" cxnId="{2B1173E9-FA95-BD4D-BA8A-CBF32DFDDE97}">
      <dgm:prSet/>
      <dgm:spPr/>
      <dgm:t>
        <a:bodyPr/>
        <a:lstStyle/>
        <a:p>
          <a:endParaRPr lang="en-US"/>
        </a:p>
      </dgm:t>
    </dgm:pt>
    <dgm:pt modelId="{DBEEDBE9-A2D2-864E-B572-66CB4B5A86BD}" type="sibTrans" cxnId="{2B1173E9-FA95-BD4D-BA8A-CBF32DFDDE97}">
      <dgm:prSet/>
      <dgm:spPr/>
      <dgm:t>
        <a:bodyPr/>
        <a:lstStyle/>
        <a:p>
          <a:endParaRPr lang="en-US"/>
        </a:p>
      </dgm:t>
    </dgm:pt>
    <dgm:pt modelId="{C7350E5C-B42D-7C48-B0E0-4FBF257FF8D1}">
      <dgm:prSet phldrT="[Text]"/>
      <dgm:spPr/>
      <dgm:t>
        <a:bodyPr/>
        <a:lstStyle/>
        <a:p>
          <a:r>
            <a:rPr lang="en-US" dirty="0"/>
            <a:t>New and continuing teachers build mastery of PBL instruction</a:t>
          </a:r>
        </a:p>
      </dgm:t>
    </dgm:pt>
    <dgm:pt modelId="{EB76C7A1-A724-C741-8094-872123AB2DF0}" type="parTrans" cxnId="{54BE5AF9-34EA-B248-9E64-6676A46C0F2F}">
      <dgm:prSet/>
      <dgm:spPr/>
      <dgm:t>
        <a:bodyPr/>
        <a:lstStyle/>
        <a:p>
          <a:endParaRPr lang="en-US"/>
        </a:p>
      </dgm:t>
    </dgm:pt>
    <dgm:pt modelId="{2E7DF015-5AA9-5A41-901E-686B60A5ADF1}" type="sibTrans" cxnId="{54BE5AF9-34EA-B248-9E64-6676A46C0F2F}">
      <dgm:prSet/>
      <dgm:spPr/>
      <dgm:t>
        <a:bodyPr/>
        <a:lstStyle/>
        <a:p>
          <a:endParaRPr lang="en-US"/>
        </a:p>
      </dgm:t>
    </dgm:pt>
    <dgm:pt modelId="{05AFD871-820B-8041-A0CE-1067AFEF9633}">
      <dgm:prSet phldrT="[Text]"/>
      <dgm:spPr/>
      <dgm:t>
        <a:bodyPr/>
        <a:lstStyle/>
        <a:p>
          <a:r>
            <a:rPr lang="en-US" dirty="0"/>
            <a:t>Expand STEAM curriculum to PreK</a:t>
          </a:r>
        </a:p>
      </dgm:t>
    </dgm:pt>
    <dgm:pt modelId="{79780244-F8F1-3D40-8C04-5C194650BA73}" type="parTrans" cxnId="{9076931C-52D7-7E45-B5D4-B828BE386857}">
      <dgm:prSet/>
      <dgm:spPr/>
      <dgm:t>
        <a:bodyPr/>
        <a:lstStyle/>
        <a:p>
          <a:endParaRPr lang="en-US"/>
        </a:p>
      </dgm:t>
    </dgm:pt>
    <dgm:pt modelId="{3179EDFD-A53A-DA46-8A51-FB4B9A33CFF8}" type="sibTrans" cxnId="{9076931C-52D7-7E45-B5D4-B828BE386857}">
      <dgm:prSet/>
      <dgm:spPr/>
      <dgm:t>
        <a:bodyPr/>
        <a:lstStyle/>
        <a:p>
          <a:endParaRPr lang="en-US"/>
        </a:p>
      </dgm:t>
    </dgm:pt>
    <dgm:pt modelId="{62410704-828A-3D4B-8E74-21CAD1BB6A97}">
      <dgm:prSet phldrT="[Text]"/>
      <dgm:spPr/>
      <dgm:t>
        <a:bodyPr/>
        <a:lstStyle/>
        <a:p>
          <a:r>
            <a:rPr lang="en-US" b="1" dirty="0"/>
            <a:t>Engage the Community </a:t>
          </a:r>
        </a:p>
      </dgm:t>
    </dgm:pt>
    <dgm:pt modelId="{1804A344-0DC4-A747-8AB1-26D686FA1B11}" type="parTrans" cxnId="{D2D9EAB9-12DE-1148-9185-9119BFD183C7}">
      <dgm:prSet/>
      <dgm:spPr/>
      <dgm:t>
        <a:bodyPr/>
        <a:lstStyle/>
        <a:p>
          <a:endParaRPr lang="en-US"/>
        </a:p>
      </dgm:t>
    </dgm:pt>
    <dgm:pt modelId="{2A66F566-C9A9-C640-AA22-064D0C539A91}" type="sibTrans" cxnId="{D2D9EAB9-12DE-1148-9185-9119BFD183C7}">
      <dgm:prSet/>
      <dgm:spPr/>
      <dgm:t>
        <a:bodyPr/>
        <a:lstStyle/>
        <a:p>
          <a:endParaRPr lang="en-US"/>
        </a:p>
      </dgm:t>
    </dgm:pt>
    <dgm:pt modelId="{99A24B15-B4DA-7541-A94F-0703DE620FE6}">
      <dgm:prSet phldrT="[Text]"/>
      <dgm:spPr/>
      <dgm:t>
        <a:bodyPr/>
        <a:lstStyle/>
        <a:p>
          <a:r>
            <a:rPr lang="en-US" dirty="0"/>
            <a:t>Expand partnerships with families, businesses and organizations to provide authentic “clients” for PBL </a:t>
          </a:r>
        </a:p>
      </dgm:t>
    </dgm:pt>
    <dgm:pt modelId="{D8C6B7E3-34C5-3D4A-B0A9-A5D22360C44A}" type="parTrans" cxnId="{2969379D-0BD6-9D4F-8585-DAF33CF45C76}">
      <dgm:prSet/>
      <dgm:spPr/>
      <dgm:t>
        <a:bodyPr/>
        <a:lstStyle/>
        <a:p>
          <a:endParaRPr lang="en-US"/>
        </a:p>
      </dgm:t>
    </dgm:pt>
    <dgm:pt modelId="{DD375B17-0893-E444-907C-5841B303CC06}" type="sibTrans" cxnId="{2969379D-0BD6-9D4F-8585-DAF33CF45C76}">
      <dgm:prSet/>
      <dgm:spPr/>
      <dgm:t>
        <a:bodyPr/>
        <a:lstStyle/>
        <a:p>
          <a:endParaRPr lang="en-US"/>
        </a:p>
      </dgm:t>
    </dgm:pt>
    <dgm:pt modelId="{23BCC139-4109-4C44-8F79-B0111B114B36}">
      <dgm:prSet phldrT="[Text]"/>
      <dgm:spPr/>
      <dgm:t>
        <a:bodyPr/>
        <a:lstStyle/>
        <a:p>
          <a:r>
            <a:rPr lang="en-US" dirty="0"/>
            <a:t>Schoolwide PBL Innovation Showcases</a:t>
          </a:r>
        </a:p>
      </dgm:t>
    </dgm:pt>
    <dgm:pt modelId="{6E139EA2-2366-BF45-98C4-3C4091CCF1B4}" type="parTrans" cxnId="{532D5E0C-515F-7E46-B9B8-749B9E48828D}">
      <dgm:prSet/>
      <dgm:spPr/>
      <dgm:t>
        <a:bodyPr/>
        <a:lstStyle/>
        <a:p>
          <a:endParaRPr lang="en-US"/>
        </a:p>
      </dgm:t>
    </dgm:pt>
    <dgm:pt modelId="{5434E99D-C0A1-3942-AFCD-3D0637BA19B0}" type="sibTrans" cxnId="{532D5E0C-515F-7E46-B9B8-749B9E48828D}">
      <dgm:prSet/>
      <dgm:spPr/>
      <dgm:t>
        <a:bodyPr/>
        <a:lstStyle/>
        <a:p>
          <a:endParaRPr lang="en-US"/>
        </a:p>
      </dgm:t>
    </dgm:pt>
    <dgm:pt modelId="{38A124F3-262D-E946-A74F-766DD794D658}">
      <dgm:prSet phldrT="[Text]"/>
      <dgm:spPr/>
      <dgm:t>
        <a:bodyPr/>
        <a:lstStyle/>
        <a:p>
          <a:r>
            <a:rPr lang="en-US" b="1" dirty="0"/>
            <a:t>Create a Space to Innovate </a:t>
          </a:r>
        </a:p>
      </dgm:t>
    </dgm:pt>
    <dgm:pt modelId="{4A5C9078-C64B-EA4E-91A5-1AC731E7657C}" type="parTrans" cxnId="{7FC539C1-DDF9-334B-9960-641CB0266320}">
      <dgm:prSet/>
      <dgm:spPr/>
      <dgm:t>
        <a:bodyPr/>
        <a:lstStyle/>
        <a:p>
          <a:endParaRPr lang="en-US"/>
        </a:p>
      </dgm:t>
    </dgm:pt>
    <dgm:pt modelId="{0B0A808B-8210-004B-92A4-6C2583D84ADD}" type="sibTrans" cxnId="{7FC539C1-DDF9-334B-9960-641CB0266320}">
      <dgm:prSet/>
      <dgm:spPr/>
      <dgm:t>
        <a:bodyPr/>
        <a:lstStyle/>
        <a:p>
          <a:endParaRPr lang="en-US"/>
        </a:p>
      </dgm:t>
    </dgm:pt>
    <dgm:pt modelId="{58BD47B8-AC83-9F49-B633-521E9091F48F}">
      <dgm:prSet phldrT="[Text]"/>
      <dgm:spPr/>
      <dgm:t>
        <a:bodyPr/>
        <a:lstStyle/>
        <a:p>
          <a:r>
            <a:rPr lang="en-US" dirty="0"/>
            <a:t>Redesign instructional spaces to support PBL</a:t>
          </a:r>
        </a:p>
      </dgm:t>
    </dgm:pt>
    <dgm:pt modelId="{12C42FAF-62BC-D849-ACC7-05CF5254AF99}" type="parTrans" cxnId="{D22B9530-E685-614B-9F4B-1DDB24D45C08}">
      <dgm:prSet/>
      <dgm:spPr/>
      <dgm:t>
        <a:bodyPr/>
        <a:lstStyle/>
        <a:p>
          <a:endParaRPr lang="en-US"/>
        </a:p>
      </dgm:t>
    </dgm:pt>
    <dgm:pt modelId="{844F1A37-A787-9149-9A53-1D9837205320}" type="sibTrans" cxnId="{D22B9530-E685-614B-9F4B-1DDB24D45C08}">
      <dgm:prSet/>
      <dgm:spPr/>
      <dgm:t>
        <a:bodyPr/>
        <a:lstStyle/>
        <a:p>
          <a:endParaRPr lang="en-US"/>
        </a:p>
      </dgm:t>
    </dgm:pt>
    <dgm:pt modelId="{F7534CD6-8B0D-7846-B905-97FFA9FC06F4}">
      <dgm:prSet phldrT="[Text]"/>
      <dgm:spPr/>
      <dgm:t>
        <a:bodyPr/>
        <a:lstStyle/>
        <a:p>
          <a:r>
            <a:rPr lang="en-US" dirty="0"/>
            <a:t>Create a STEAM Lab with makerspace </a:t>
          </a:r>
        </a:p>
      </dgm:t>
    </dgm:pt>
    <dgm:pt modelId="{673A8CE9-074D-BE4B-9212-E0770D0412FF}" type="parTrans" cxnId="{8BA7B1E0-783A-6140-A3E8-6DA3345EB3DA}">
      <dgm:prSet/>
      <dgm:spPr/>
      <dgm:t>
        <a:bodyPr/>
        <a:lstStyle/>
        <a:p>
          <a:endParaRPr lang="en-US"/>
        </a:p>
      </dgm:t>
    </dgm:pt>
    <dgm:pt modelId="{EEE78D13-1D5D-9848-AE53-826E740AE93F}" type="sibTrans" cxnId="{8BA7B1E0-783A-6140-A3E8-6DA3345EB3DA}">
      <dgm:prSet/>
      <dgm:spPr/>
      <dgm:t>
        <a:bodyPr/>
        <a:lstStyle/>
        <a:p>
          <a:endParaRPr lang="en-US"/>
        </a:p>
      </dgm:t>
    </dgm:pt>
    <dgm:pt modelId="{48F6E3A3-AA72-5E45-92A3-ED625AF7AA8E}" type="pres">
      <dgm:prSet presAssocID="{C33C71C5-A86A-AC4F-99CD-876B1C74A53C}" presName="Name0" presStyleCnt="0">
        <dgm:presLayoutVars>
          <dgm:dir/>
          <dgm:animLvl val="lvl"/>
          <dgm:resizeHandles val="exact"/>
        </dgm:presLayoutVars>
      </dgm:prSet>
      <dgm:spPr/>
    </dgm:pt>
    <dgm:pt modelId="{AF75D486-6F3C-894C-BD03-95C8CCBA404A}" type="pres">
      <dgm:prSet presAssocID="{C9B8D8BE-CB89-8C4F-9698-55C1AED27E56}" presName="composite" presStyleCnt="0"/>
      <dgm:spPr/>
    </dgm:pt>
    <dgm:pt modelId="{6AADEB1A-BD34-804C-9A4B-6170AA9B636D}" type="pres">
      <dgm:prSet presAssocID="{C9B8D8BE-CB89-8C4F-9698-55C1AED27E5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D30F683-3799-CE44-A813-A298D9B516AC}" type="pres">
      <dgm:prSet presAssocID="{C9B8D8BE-CB89-8C4F-9698-55C1AED27E56}" presName="desTx" presStyleLbl="alignAccFollowNode1" presStyleIdx="0" presStyleCnt="3">
        <dgm:presLayoutVars>
          <dgm:bulletEnabled val="1"/>
        </dgm:presLayoutVars>
      </dgm:prSet>
      <dgm:spPr/>
    </dgm:pt>
    <dgm:pt modelId="{BA984022-29AB-884E-A9F6-010B3A7120A5}" type="pres">
      <dgm:prSet presAssocID="{DBEEDBE9-A2D2-864E-B572-66CB4B5A86BD}" presName="space" presStyleCnt="0"/>
      <dgm:spPr/>
    </dgm:pt>
    <dgm:pt modelId="{5B700C01-F144-834D-94B2-538FCE4E4F7E}" type="pres">
      <dgm:prSet presAssocID="{62410704-828A-3D4B-8E74-21CAD1BB6A97}" presName="composite" presStyleCnt="0"/>
      <dgm:spPr/>
    </dgm:pt>
    <dgm:pt modelId="{657F5920-4089-BD44-BB21-1BEC9463D176}" type="pres">
      <dgm:prSet presAssocID="{62410704-828A-3D4B-8E74-21CAD1BB6A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A87795-BD13-6E4B-A85A-228199644908}" type="pres">
      <dgm:prSet presAssocID="{62410704-828A-3D4B-8E74-21CAD1BB6A97}" presName="desTx" presStyleLbl="alignAccFollowNode1" presStyleIdx="1" presStyleCnt="3">
        <dgm:presLayoutVars>
          <dgm:bulletEnabled val="1"/>
        </dgm:presLayoutVars>
      </dgm:prSet>
      <dgm:spPr/>
    </dgm:pt>
    <dgm:pt modelId="{FD66DFA4-581B-C942-B736-A4532BE904C1}" type="pres">
      <dgm:prSet presAssocID="{2A66F566-C9A9-C640-AA22-064D0C539A91}" presName="space" presStyleCnt="0"/>
      <dgm:spPr/>
    </dgm:pt>
    <dgm:pt modelId="{8B9F05A4-077B-0B4A-9D93-7F0C6E062D7C}" type="pres">
      <dgm:prSet presAssocID="{38A124F3-262D-E946-A74F-766DD794D658}" presName="composite" presStyleCnt="0"/>
      <dgm:spPr/>
    </dgm:pt>
    <dgm:pt modelId="{CFDE715F-9134-D64D-BD12-300DBD231E14}" type="pres">
      <dgm:prSet presAssocID="{38A124F3-262D-E946-A74F-766DD794D65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904965F-DE73-5C44-891E-8802C38403E2}" type="pres">
      <dgm:prSet presAssocID="{38A124F3-262D-E946-A74F-766DD794D65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769E601-6D33-4E46-AD61-CD0B95D77430}" type="presOf" srcId="{C9B8D8BE-CB89-8C4F-9698-55C1AED27E56}" destId="{6AADEB1A-BD34-804C-9A4B-6170AA9B636D}" srcOrd="0" destOrd="0" presId="urn:microsoft.com/office/officeart/2005/8/layout/hList1"/>
    <dgm:cxn modelId="{532D5E0C-515F-7E46-B9B8-749B9E48828D}" srcId="{62410704-828A-3D4B-8E74-21CAD1BB6A97}" destId="{23BCC139-4109-4C44-8F79-B0111B114B36}" srcOrd="1" destOrd="0" parTransId="{6E139EA2-2366-BF45-98C4-3C4091CCF1B4}" sibTransId="{5434E99D-C0A1-3942-AFCD-3D0637BA19B0}"/>
    <dgm:cxn modelId="{1D8BAC1A-D7B2-B94B-8646-D0B2FBC2B1D2}" type="presOf" srcId="{58BD47B8-AC83-9F49-B633-521E9091F48F}" destId="{C904965F-DE73-5C44-891E-8802C38403E2}" srcOrd="0" destOrd="0" presId="urn:microsoft.com/office/officeart/2005/8/layout/hList1"/>
    <dgm:cxn modelId="{9076931C-52D7-7E45-B5D4-B828BE386857}" srcId="{C9B8D8BE-CB89-8C4F-9698-55C1AED27E56}" destId="{05AFD871-820B-8041-A0CE-1067AFEF9633}" srcOrd="1" destOrd="0" parTransId="{79780244-F8F1-3D40-8C04-5C194650BA73}" sibTransId="{3179EDFD-A53A-DA46-8A51-FB4B9A33CFF8}"/>
    <dgm:cxn modelId="{D22B9530-E685-614B-9F4B-1DDB24D45C08}" srcId="{38A124F3-262D-E946-A74F-766DD794D658}" destId="{58BD47B8-AC83-9F49-B633-521E9091F48F}" srcOrd="0" destOrd="0" parTransId="{12C42FAF-62BC-D849-ACC7-05CF5254AF99}" sibTransId="{844F1A37-A787-9149-9A53-1D9837205320}"/>
    <dgm:cxn modelId="{1704E03B-3611-8544-B55B-815DEB9F29B2}" type="presOf" srcId="{38A124F3-262D-E946-A74F-766DD794D658}" destId="{CFDE715F-9134-D64D-BD12-300DBD231E14}" srcOrd="0" destOrd="0" presId="urn:microsoft.com/office/officeart/2005/8/layout/hList1"/>
    <dgm:cxn modelId="{F8895B48-63E5-5B4B-AEDF-27670743E347}" type="presOf" srcId="{99A24B15-B4DA-7541-A94F-0703DE620FE6}" destId="{B5A87795-BD13-6E4B-A85A-228199644908}" srcOrd="0" destOrd="0" presId="urn:microsoft.com/office/officeart/2005/8/layout/hList1"/>
    <dgm:cxn modelId="{623A8063-BFD6-4E47-A05F-D8CB6B96E068}" type="presOf" srcId="{F7534CD6-8B0D-7846-B905-97FFA9FC06F4}" destId="{C904965F-DE73-5C44-891E-8802C38403E2}" srcOrd="0" destOrd="1" presId="urn:microsoft.com/office/officeart/2005/8/layout/hList1"/>
    <dgm:cxn modelId="{BDD3A775-6EB6-8D4A-8CDE-578B36C94F6B}" type="presOf" srcId="{C7350E5C-B42D-7C48-B0E0-4FBF257FF8D1}" destId="{6D30F683-3799-CE44-A813-A298D9B516AC}" srcOrd="0" destOrd="0" presId="urn:microsoft.com/office/officeart/2005/8/layout/hList1"/>
    <dgm:cxn modelId="{E0E0F891-1660-6B46-97EA-791EDD6C68D4}" type="presOf" srcId="{23BCC139-4109-4C44-8F79-B0111B114B36}" destId="{B5A87795-BD13-6E4B-A85A-228199644908}" srcOrd="0" destOrd="1" presId="urn:microsoft.com/office/officeart/2005/8/layout/hList1"/>
    <dgm:cxn modelId="{2969379D-0BD6-9D4F-8585-DAF33CF45C76}" srcId="{62410704-828A-3D4B-8E74-21CAD1BB6A97}" destId="{99A24B15-B4DA-7541-A94F-0703DE620FE6}" srcOrd="0" destOrd="0" parTransId="{D8C6B7E3-34C5-3D4A-B0A9-A5D22360C44A}" sibTransId="{DD375B17-0893-E444-907C-5841B303CC06}"/>
    <dgm:cxn modelId="{D2D9EAB9-12DE-1148-9185-9119BFD183C7}" srcId="{C33C71C5-A86A-AC4F-99CD-876B1C74A53C}" destId="{62410704-828A-3D4B-8E74-21CAD1BB6A97}" srcOrd="1" destOrd="0" parTransId="{1804A344-0DC4-A747-8AB1-26D686FA1B11}" sibTransId="{2A66F566-C9A9-C640-AA22-064D0C539A91}"/>
    <dgm:cxn modelId="{7FC539C1-DDF9-334B-9960-641CB0266320}" srcId="{C33C71C5-A86A-AC4F-99CD-876B1C74A53C}" destId="{38A124F3-262D-E946-A74F-766DD794D658}" srcOrd="2" destOrd="0" parTransId="{4A5C9078-C64B-EA4E-91A5-1AC731E7657C}" sibTransId="{0B0A808B-8210-004B-92A4-6C2583D84ADD}"/>
    <dgm:cxn modelId="{ABC193C2-1DF8-9E4C-9C18-3F7F084AD2DD}" type="presOf" srcId="{05AFD871-820B-8041-A0CE-1067AFEF9633}" destId="{6D30F683-3799-CE44-A813-A298D9B516AC}" srcOrd="0" destOrd="1" presId="urn:microsoft.com/office/officeart/2005/8/layout/hList1"/>
    <dgm:cxn modelId="{EB8537C6-99AE-FA4F-9F94-A8D22618C7B4}" type="presOf" srcId="{C33C71C5-A86A-AC4F-99CD-876B1C74A53C}" destId="{48F6E3A3-AA72-5E45-92A3-ED625AF7AA8E}" srcOrd="0" destOrd="0" presId="urn:microsoft.com/office/officeart/2005/8/layout/hList1"/>
    <dgm:cxn modelId="{8BA7B1E0-783A-6140-A3E8-6DA3345EB3DA}" srcId="{38A124F3-262D-E946-A74F-766DD794D658}" destId="{F7534CD6-8B0D-7846-B905-97FFA9FC06F4}" srcOrd="1" destOrd="0" parTransId="{673A8CE9-074D-BE4B-9212-E0770D0412FF}" sibTransId="{EEE78D13-1D5D-9848-AE53-826E740AE93F}"/>
    <dgm:cxn modelId="{2B1173E9-FA95-BD4D-BA8A-CBF32DFDDE97}" srcId="{C33C71C5-A86A-AC4F-99CD-876B1C74A53C}" destId="{C9B8D8BE-CB89-8C4F-9698-55C1AED27E56}" srcOrd="0" destOrd="0" parTransId="{4461489A-483A-9448-B34A-FD20DC6B3DA9}" sibTransId="{DBEEDBE9-A2D2-864E-B572-66CB4B5A86BD}"/>
    <dgm:cxn modelId="{271736F8-D557-3448-BF8D-FF961CDEACE9}" type="presOf" srcId="{62410704-828A-3D4B-8E74-21CAD1BB6A97}" destId="{657F5920-4089-BD44-BB21-1BEC9463D176}" srcOrd="0" destOrd="0" presId="urn:microsoft.com/office/officeart/2005/8/layout/hList1"/>
    <dgm:cxn modelId="{54BE5AF9-34EA-B248-9E64-6676A46C0F2F}" srcId="{C9B8D8BE-CB89-8C4F-9698-55C1AED27E56}" destId="{C7350E5C-B42D-7C48-B0E0-4FBF257FF8D1}" srcOrd="0" destOrd="0" parTransId="{EB76C7A1-A724-C741-8094-872123AB2DF0}" sibTransId="{2E7DF015-5AA9-5A41-901E-686B60A5ADF1}"/>
    <dgm:cxn modelId="{20A3E12D-7EE3-194D-9345-FED25556FC0A}" type="presParOf" srcId="{48F6E3A3-AA72-5E45-92A3-ED625AF7AA8E}" destId="{AF75D486-6F3C-894C-BD03-95C8CCBA404A}" srcOrd="0" destOrd="0" presId="urn:microsoft.com/office/officeart/2005/8/layout/hList1"/>
    <dgm:cxn modelId="{59A76ABE-2031-3940-B0E1-712FAE1563FC}" type="presParOf" srcId="{AF75D486-6F3C-894C-BD03-95C8CCBA404A}" destId="{6AADEB1A-BD34-804C-9A4B-6170AA9B636D}" srcOrd="0" destOrd="0" presId="urn:microsoft.com/office/officeart/2005/8/layout/hList1"/>
    <dgm:cxn modelId="{679BEE3A-C0FF-6F49-9FB6-C45EF1176B6F}" type="presParOf" srcId="{AF75D486-6F3C-894C-BD03-95C8CCBA404A}" destId="{6D30F683-3799-CE44-A813-A298D9B516AC}" srcOrd="1" destOrd="0" presId="urn:microsoft.com/office/officeart/2005/8/layout/hList1"/>
    <dgm:cxn modelId="{9839CD7D-7031-3344-B647-9A189C925979}" type="presParOf" srcId="{48F6E3A3-AA72-5E45-92A3-ED625AF7AA8E}" destId="{BA984022-29AB-884E-A9F6-010B3A7120A5}" srcOrd="1" destOrd="0" presId="urn:microsoft.com/office/officeart/2005/8/layout/hList1"/>
    <dgm:cxn modelId="{04511D52-9A3B-314F-812D-B53F3A363427}" type="presParOf" srcId="{48F6E3A3-AA72-5E45-92A3-ED625AF7AA8E}" destId="{5B700C01-F144-834D-94B2-538FCE4E4F7E}" srcOrd="2" destOrd="0" presId="urn:microsoft.com/office/officeart/2005/8/layout/hList1"/>
    <dgm:cxn modelId="{3A9E4407-F1B2-5047-A40C-069233CEB043}" type="presParOf" srcId="{5B700C01-F144-834D-94B2-538FCE4E4F7E}" destId="{657F5920-4089-BD44-BB21-1BEC9463D176}" srcOrd="0" destOrd="0" presId="urn:microsoft.com/office/officeart/2005/8/layout/hList1"/>
    <dgm:cxn modelId="{6AF6E6F6-6FA4-044F-8453-8524E99C51EB}" type="presParOf" srcId="{5B700C01-F144-834D-94B2-538FCE4E4F7E}" destId="{B5A87795-BD13-6E4B-A85A-228199644908}" srcOrd="1" destOrd="0" presId="urn:microsoft.com/office/officeart/2005/8/layout/hList1"/>
    <dgm:cxn modelId="{E6E3DC07-341D-B043-9CCF-E4A2ED2FC9E0}" type="presParOf" srcId="{48F6E3A3-AA72-5E45-92A3-ED625AF7AA8E}" destId="{FD66DFA4-581B-C942-B736-A4532BE904C1}" srcOrd="3" destOrd="0" presId="urn:microsoft.com/office/officeart/2005/8/layout/hList1"/>
    <dgm:cxn modelId="{B093FAF5-5598-074C-BE75-955AE3CF3A1E}" type="presParOf" srcId="{48F6E3A3-AA72-5E45-92A3-ED625AF7AA8E}" destId="{8B9F05A4-077B-0B4A-9D93-7F0C6E062D7C}" srcOrd="4" destOrd="0" presId="urn:microsoft.com/office/officeart/2005/8/layout/hList1"/>
    <dgm:cxn modelId="{C60FDD38-E462-1A43-A331-034CA372AC52}" type="presParOf" srcId="{8B9F05A4-077B-0B4A-9D93-7F0C6E062D7C}" destId="{CFDE715F-9134-D64D-BD12-300DBD231E14}" srcOrd="0" destOrd="0" presId="urn:microsoft.com/office/officeart/2005/8/layout/hList1"/>
    <dgm:cxn modelId="{35913CDB-288C-FA40-B8F3-C8E75850E7E3}" type="presParOf" srcId="{8B9F05A4-077B-0B4A-9D93-7F0C6E062D7C}" destId="{C904965F-DE73-5C44-891E-8802C38403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EEA12-069D-468C-A523-FBC6AD0EBE75}">
      <dsp:nvSpPr>
        <dsp:cNvPr id="0" name=""/>
        <dsp:cNvSpPr/>
      </dsp:nvSpPr>
      <dsp:spPr>
        <a:xfrm>
          <a:off x="614850" y="35407"/>
          <a:ext cx="1921500" cy="1921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0FC244-9B51-4831-A6F7-D22F0464FBB4}">
      <dsp:nvSpPr>
        <dsp:cNvPr id="0" name=""/>
        <dsp:cNvSpPr/>
      </dsp:nvSpPr>
      <dsp:spPr>
        <a:xfrm>
          <a:off x="1024350" y="444907"/>
          <a:ext cx="1102500" cy="11025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E325E7-E923-4348-9021-4DE5C1F67F4C}">
      <dsp:nvSpPr>
        <dsp:cNvPr id="0" name=""/>
        <dsp:cNvSpPr/>
      </dsp:nvSpPr>
      <dsp:spPr>
        <a:xfrm>
          <a:off x="60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What is STEAM? </a:t>
          </a:r>
        </a:p>
      </dsp:txBody>
      <dsp:txXfrm>
        <a:off x="600" y="2555408"/>
        <a:ext cx="3150000" cy="720000"/>
      </dsp:txXfrm>
    </dsp:sp>
    <dsp:sp modelId="{938D3D24-B375-4853-BE11-25F760CB949E}">
      <dsp:nvSpPr>
        <dsp:cNvPr id="0" name=""/>
        <dsp:cNvSpPr/>
      </dsp:nvSpPr>
      <dsp:spPr>
        <a:xfrm>
          <a:off x="4316100" y="35407"/>
          <a:ext cx="1921500" cy="1921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62C5D6-AC17-4F4F-9AD8-7005214294B5}">
      <dsp:nvSpPr>
        <dsp:cNvPr id="0" name=""/>
        <dsp:cNvSpPr/>
      </dsp:nvSpPr>
      <dsp:spPr>
        <a:xfrm>
          <a:off x="4725600" y="444907"/>
          <a:ext cx="1102500" cy="110250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BCCBE-1D99-4BEE-A931-A71A8812AD9A}">
      <dsp:nvSpPr>
        <dsp:cNvPr id="0" name=""/>
        <dsp:cNvSpPr/>
      </dsp:nvSpPr>
      <dsp:spPr>
        <a:xfrm>
          <a:off x="370185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What Are we Doing?</a:t>
          </a:r>
        </a:p>
      </dsp:txBody>
      <dsp:txXfrm>
        <a:off x="3701850" y="2555408"/>
        <a:ext cx="3150000" cy="720000"/>
      </dsp:txXfrm>
    </dsp:sp>
    <dsp:sp modelId="{2C68F6B1-5DFF-4EE2-9E9B-C852A096005E}">
      <dsp:nvSpPr>
        <dsp:cNvPr id="0" name=""/>
        <dsp:cNvSpPr/>
      </dsp:nvSpPr>
      <dsp:spPr>
        <a:xfrm>
          <a:off x="8017350" y="35407"/>
          <a:ext cx="1921500" cy="1921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A06820-B20C-4445-BC2F-C67AE17FCE5C}">
      <dsp:nvSpPr>
        <dsp:cNvPr id="0" name=""/>
        <dsp:cNvSpPr/>
      </dsp:nvSpPr>
      <dsp:spPr>
        <a:xfrm>
          <a:off x="8426850" y="444907"/>
          <a:ext cx="1102500" cy="110250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9F375A-D28A-4390-826D-1EE9333DAD06}">
      <dsp:nvSpPr>
        <dsp:cNvPr id="0" name=""/>
        <dsp:cNvSpPr/>
      </dsp:nvSpPr>
      <dsp:spPr>
        <a:xfrm>
          <a:off x="740310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Where Do we plan to go?</a:t>
          </a:r>
        </a:p>
      </dsp:txBody>
      <dsp:txXfrm>
        <a:off x="7403100" y="2555408"/>
        <a:ext cx="315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B14CC-DABB-4D76-AB5C-EBC7F4F9D2A0}">
      <dsp:nvSpPr>
        <dsp:cNvPr id="0" name=""/>
        <dsp:cNvSpPr/>
      </dsp:nvSpPr>
      <dsp:spPr>
        <a:xfrm>
          <a:off x="-39205" y="7928"/>
          <a:ext cx="5728344" cy="1431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5CCCC-1FE6-41F6-9193-48BC5E7EEB63}">
      <dsp:nvSpPr>
        <dsp:cNvPr id="0" name=""/>
        <dsp:cNvSpPr/>
      </dsp:nvSpPr>
      <dsp:spPr>
        <a:xfrm>
          <a:off x="393874" y="330054"/>
          <a:ext cx="788958" cy="7874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9B825-2EE5-4407-8A45-CC042580FF3D}">
      <dsp:nvSpPr>
        <dsp:cNvPr id="0" name=""/>
        <dsp:cNvSpPr/>
      </dsp:nvSpPr>
      <dsp:spPr>
        <a:xfrm>
          <a:off x="1337956" y="7928"/>
          <a:ext cx="4429592" cy="1433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666" tIns="151666" rIns="151666" bIns="15166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work on a project over an extended period of time that engages them in solving a real-world problem or answering a complex question.</a:t>
          </a:r>
        </a:p>
      </dsp:txBody>
      <dsp:txXfrm>
        <a:off x="1337956" y="7928"/>
        <a:ext cx="4429592" cy="1433069"/>
      </dsp:txXfrm>
    </dsp:sp>
    <dsp:sp modelId="{BF6B481F-023E-45CF-8783-8B427440D236}">
      <dsp:nvSpPr>
        <dsp:cNvPr id="0" name=""/>
        <dsp:cNvSpPr/>
      </dsp:nvSpPr>
      <dsp:spPr>
        <a:xfrm>
          <a:off x="-39205" y="1734960"/>
          <a:ext cx="5728344" cy="1431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FC2EF-04BA-4BF8-B5DD-851FE9714D31}">
      <dsp:nvSpPr>
        <dsp:cNvPr id="0" name=""/>
        <dsp:cNvSpPr/>
      </dsp:nvSpPr>
      <dsp:spPr>
        <a:xfrm>
          <a:off x="393874" y="2057086"/>
          <a:ext cx="788958" cy="7874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250B3-AEBF-4A2A-AEF9-54CB012387C8}">
      <dsp:nvSpPr>
        <dsp:cNvPr id="0" name=""/>
        <dsp:cNvSpPr/>
      </dsp:nvSpPr>
      <dsp:spPr>
        <a:xfrm>
          <a:off x="1489049" y="1734960"/>
          <a:ext cx="4127406" cy="1433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666" tIns="151666" rIns="151666" bIns="15166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demonstrate their knowledge and skills by developing a public product or presentation for a real audience. </a:t>
          </a:r>
        </a:p>
      </dsp:txBody>
      <dsp:txXfrm>
        <a:off x="1489049" y="1734960"/>
        <a:ext cx="4127406" cy="1433069"/>
      </dsp:txXfrm>
    </dsp:sp>
    <dsp:sp modelId="{F1262279-F1B4-43C0-B443-55D0F6BDE3B9}">
      <dsp:nvSpPr>
        <dsp:cNvPr id="0" name=""/>
        <dsp:cNvSpPr/>
      </dsp:nvSpPr>
      <dsp:spPr>
        <a:xfrm>
          <a:off x="-39205" y="3461992"/>
          <a:ext cx="5728344" cy="1431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3FB2C-759C-4CFE-8400-DF77500FA872}">
      <dsp:nvSpPr>
        <dsp:cNvPr id="0" name=""/>
        <dsp:cNvSpPr/>
      </dsp:nvSpPr>
      <dsp:spPr>
        <a:xfrm>
          <a:off x="393874" y="3784118"/>
          <a:ext cx="788958" cy="7874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05CCF-8F65-4C49-AA4D-C3E1DEA74C1A}">
      <dsp:nvSpPr>
        <dsp:cNvPr id="0" name=""/>
        <dsp:cNvSpPr/>
      </dsp:nvSpPr>
      <dsp:spPr>
        <a:xfrm>
          <a:off x="1489049" y="3461992"/>
          <a:ext cx="4127406" cy="1433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666" tIns="151666" rIns="151666" bIns="15166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Projects are designed based on the standards, integrating areas of STEAM, while strengthening 21</a:t>
          </a:r>
          <a:r>
            <a:rPr lang="en-US" sz="1800" kern="1200" baseline="30000" dirty="0"/>
            <a:t>st</a:t>
          </a:r>
          <a:r>
            <a:rPr lang="en-US" sz="1800" kern="1200" dirty="0"/>
            <a:t> Century Skills (communication, collaboration, creativity)  </a:t>
          </a:r>
        </a:p>
      </dsp:txBody>
      <dsp:txXfrm>
        <a:off x="1489049" y="3461992"/>
        <a:ext cx="4127406" cy="1433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96704-B05E-624B-A23E-04CFF0111718}">
      <dsp:nvSpPr>
        <dsp:cNvPr id="0" name=""/>
        <dsp:cNvSpPr/>
      </dsp:nvSpPr>
      <dsp:spPr>
        <a:xfrm>
          <a:off x="2355481" y="109702"/>
          <a:ext cx="2063884" cy="12072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Extensive PBL training with the Buck Institute for Education</a:t>
          </a:r>
        </a:p>
      </dsp:txBody>
      <dsp:txXfrm>
        <a:off x="2414413" y="168634"/>
        <a:ext cx="1946020" cy="1089361"/>
      </dsp:txXfrm>
    </dsp:sp>
    <dsp:sp modelId="{BB373487-C7A3-6244-A95F-4AB03CE87963}">
      <dsp:nvSpPr>
        <dsp:cNvPr id="0" name=""/>
        <dsp:cNvSpPr/>
      </dsp:nvSpPr>
      <dsp:spPr>
        <a:xfrm>
          <a:off x="1788252" y="780634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2641989" y="6464"/>
              </a:moveTo>
              <a:arcTo wR="2833272" hR="2833272" stAng="15967730" swAng="1304664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417CA-0901-BF45-A7C7-E39324A6A350}">
      <dsp:nvSpPr>
        <dsp:cNvPr id="0" name=""/>
        <dsp:cNvSpPr/>
      </dsp:nvSpPr>
      <dsp:spPr>
        <a:xfrm>
          <a:off x="5167702" y="920739"/>
          <a:ext cx="2050326" cy="1442919"/>
        </a:xfrm>
        <a:prstGeom prst="roundRect">
          <a:avLst/>
        </a:prstGeom>
        <a:solidFill>
          <a:schemeClr val="accent5">
            <a:hueOff val="3466031"/>
            <a:satOff val="-95"/>
            <a:lumOff val="-5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Project-Based learning implemented across all grade levels K-5 </a:t>
          </a:r>
        </a:p>
      </dsp:txBody>
      <dsp:txXfrm>
        <a:off x="5238139" y="991176"/>
        <a:ext cx="1909452" cy="1302045"/>
      </dsp:txXfrm>
    </dsp:sp>
    <dsp:sp modelId="{F66D04CF-38F9-EA46-9E1E-0C3A3D9D5387}">
      <dsp:nvSpPr>
        <dsp:cNvPr id="0" name=""/>
        <dsp:cNvSpPr/>
      </dsp:nvSpPr>
      <dsp:spPr>
        <a:xfrm>
          <a:off x="917606" y="-40363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5635249" y="2413314"/>
              </a:moveTo>
              <a:arcTo wR="2833272" hR="2833272" stAng="21088559" swAng="1122680"/>
            </a:path>
          </a:pathLst>
        </a:custGeom>
        <a:noFill/>
        <a:ln w="9525" cap="rnd" cmpd="sng" algn="ctr">
          <a:solidFill>
            <a:schemeClr val="accent5">
              <a:hueOff val="3466031"/>
              <a:satOff val="-95"/>
              <a:lumOff val="-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CEF84-3668-024E-8AAA-3FEDF7BEE189}">
      <dsp:nvSpPr>
        <dsp:cNvPr id="0" name=""/>
        <dsp:cNvSpPr/>
      </dsp:nvSpPr>
      <dsp:spPr>
        <a:xfrm>
          <a:off x="5732896" y="3303268"/>
          <a:ext cx="1528440" cy="993486"/>
        </a:xfrm>
        <a:prstGeom prst="roundRect">
          <a:avLst/>
        </a:prstGeom>
        <a:solidFill>
          <a:schemeClr val="accent5">
            <a:hueOff val="6932061"/>
            <a:satOff val="-189"/>
            <a:lumOff val="-104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Student Showcases (innovation Hours) </a:t>
          </a:r>
        </a:p>
      </dsp:txBody>
      <dsp:txXfrm>
        <a:off x="5781394" y="3351766"/>
        <a:ext cx="1431444" cy="896490"/>
      </dsp:txXfrm>
    </dsp:sp>
    <dsp:sp modelId="{9B6C1243-8CA4-5049-A326-0F926E364FF7}">
      <dsp:nvSpPr>
        <dsp:cNvPr id="0" name=""/>
        <dsp:cNvSpPr/>
      </dsp:nvSpPr>
      <dsp:spPr>
        <a:xfrm>
          <a:off x="982972" y="224325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5377350" y="4080311"/>
              </a:moveTo>
              <a:arcTo wR="2833272" hR="2833272" stAng="1566771" swAng="1047324"/>
            </a:path>
          </a:pathLst>
        </a:custGeom>
        <a:noFill/>
        <a:ln w="9525" cap="rnd" cmpd="sng" algn="ctr">
          <a:solidFill>
            <a:schemeClr val="accent5">
              <a:hueOff val="6932061"/>
              <a:satOff val="-189"/>
              <a:lumOff val="-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0C903-0D85-2646-BE27-7C61202548FC}">
      <dsp:nvSpPr>
        <dsp:cNvPr id="0" name=""/>
        <dsp:cNvSpPr/>
      </dsp:nvSpPr>
      <dsp:spPr>
        <a:xfrm>
          <a:off x="4249207" y="5016688"/>
          <a:ext cx="1836987" cy="1246328"/>
        </a:xfrm>
        <a:prstGeom prst="roundRect">
          <a:avLst/>
        </a:prstGeom>
        <a:solidFill>
          <a:schemeClr val="accent5">
            <a:hueOff val="10398092"/>
            <a:satOff val="-284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Inviting community members and beyond to add career-based elements</a:t>
          </a:r>
        </a:p>
      </dsp:txBody>
      <dsp:txXfrm>
        <a:off x="4310048" y="5077529"/>
        <a:ext cx="1715305" cy="1124646"/>
      </dsp:txXfrm>
    </dsp:sp>
    <dsp:sp modelId="{8282638F-702F-3D44-93E5-CB803FB1FE34}">
      <dsp:nvSpPr>
        <dsp:cNvPr id="0" name=""/>
        <dsp:cNvSpPr/>
      </dsp:nvSpPr>
      <dsp:spPr>
        <a:xfrm>
          <a:off x="631371" y="448182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3608193" y="5558513"/>
              </a:moveTo>
              <a:arcTo wR="2833272" hR="2833272" stAng="4447615" swAng="1199073"/>
            </a:path>
          </a:pathLst>
        </a:custGeom>
        <a:noFill/>
        <a:ln w="9525" cap="rnd" cmpd="sng" algn="ctr">
          <a:solidFill>
            <a:schemeClr val="accent5">
              <a:hueOff val="10398092"/>
              <a:satOff val="-284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16212-C1D3-B941-B1A7-6561E6899DAB}">
      <dsp:nvSpPr>
        <dsp:cNvPr id="0" name=""/>
        <dsp:cNvSpPr/>
      </dsp:nvSpPr>
      <dsp:spPr>
        <a:xfrm>
          <a:off x="1459468" y="5180168"/>
          <a:ext cx="1792035" cy="1229856"/>
        </a:xfrm>
        <a:prstGeom prst="roundRect">
          <a:avLst/>
        </a:prstGeom>
        <a:solidFill>
          <a:schemeClr val="accent5">
            <a:hueOff val="13864123"/>
            <a:satOff val="-379"/>
            <a:lumOff val="-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Introducing principles of engineering with mobile makerspace</a:t>
          </a:r>
        </a:p>
      </dsp:txBody>
      <dsp:txXfrm>
        <a:off x="1519505" y="5240205"/>
        <a:ext cx="1671961" cy="1109782"/>
      </dsp:txXfrm>
    </dsp:sp>
    <dsp:sp modelId="{675564A9-CC82-E140-8FED-8C12E81F9009}">
      <dsp:nvSpPr>
        <dsp:cNvPr id="0" name=""/>
        <dsp:cNvSpPr/>
      </dsp:nvSpPr>
      <dsp:spPr>
        <a:xfrm>
          <a:off x="870941" y="458563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715219" y="4715103"/>
              </a:moveTo>
              <a:arcTo wR="2833272" hR="2833272" stAng="8302789" swAng="1039654"/>
            </a:path>
          </a:pathLst>
        </a:custGeom>
        <a:noFill/>
        <a:ln w="9525" cap="rnd" cmpd="sng" algn="ctr">
          <a:solidFill>
            <a:schemeClr val="accent5">
              <a:hueOff val="13864123"/>
              <a:satOff val="-379"/>
              <a:lumOff val="-2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A1BB5-F69A-9344-9849-5B5B849B8B34}">
      <dsp:nvSpPr>
        <dsp:cNvPr id="0" name=""/>
        <dsp:cNvSpPr/>
      </dsp:nvSpPr>
      <dsp:spPr>
        <a:xfrm>
          <a:off x="191175" y="3456008"/>
          <a:ext cx="1528440" cy="993486"/>
        </a:xfrm>
        <a:prstGeom prst="roundRect">
          <a:avLst/>
        </a:prstGeom>
        <a:solidFill>
          <a:schemeClr val="accent5">
            <a:hueOff val="17330153"/>
            <a:satOff val="-473"/>
            <a:lumOff val="-26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Staff PD on technology integration   </a:t>
          </a:r>
        </a:p>
      </dsp:txBody>
      <dsp:txXfrm>
        <a:off x="239673" y="3504506"/>
        <a:ext cx="1431444" cy="896490"/>
      </dsp:txXfrm>
    </dsp:sp>
    <dsp:sp modelId="{E8EA8BD4-FAFE-C443-BAA0-E7FD51C20FDD}">
      <dsp:nvSpPr>
        <dsp:cNvPr id="0" name=""/>
        <dsp:cNvSpPr/>
      </dsp:nvSpPr>
      <dsp:spPr>
        <a:xfrm>
          <a:off x="880644" y="819960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7574" y="2626231"/>
              </a:moveTo>
              <a:arcTo wR="2833272" hR="2833272" stAng="11051437" swAng="1176290"/>
            </a:path>
          </a:pathLst>
        </a:custGeom>
        <a:noFill/>
        <a:ln w="9525" cap="rnd" cmpd="sng" algn="ctr">
          <a:solidFill>
            <a:schemeClr val="accent5">
              <a:hueOff val="17330153"/>
              <a:satOff val="-473"/>
              <a:lumOff val="-2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4FF08-F137-DC4D-8D76-883F98C5D5BF}">
      <dsp:nvSpPr>
        <dsp:cNvPr id="0" name=""/>
        <dsp:cNvSpPr/>
      </dsp:nvSpPr>
      <dsp:spPr>
        <a:xfrm>
          <a:off x="575043" y="1507600"/>
          <a:ext cx="1528440" cy="993486"/>
        </a:xfrm>
        <a:prstGeom prst="roundRect">
          <a:avLst/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Family Events such as STEAM at Sunset </a:t>
          </a:r>
        </a:p>
      </dsp:txBody>
      <dsp:txXfrm>
        <a:off x="623541" y="1556098"/>
        <a:ext cx="1431444" cy="896490"/>
      </dsp:txXfrm>
    </dsp:sp>
    <dsp:sp modelId="{4F756900-89A6-6849-8F40-B1731A9584D9}">
      <dsp:nvSpPr>
        <dsp:cNvPr id="0" name=""/>
        <dsp:cNvSpPr/>
      </dsp:nvSpPr>
      <dsp:spPr>
        <a:xfrm>
          <a:off x="729634" y="802614"/>
          <a:ext cx="5666545" cy="5666545"/>
        </a:xfrm>
        <a:custGeom>
          <a:avLst/>
          <a:gdLst/>
          <a:ahLst/>
          <a:cxnLst/>
          <a:rect l="0" t="0" r="0" b="0"/>
          <a:pathLst>
            <a:path>
              <a:moveTo>
                <a:pt x="968985" y="699762"/>
              </a:moveTo>
              <a:arcTo wR="2833272" hR="2833272" stAng="13731159" swAng="945779"/>
            </a:path>
          </a:pathLst>
        </a:custGeom>
        <a:noFill/>
        <a:ln w="9525" cap="rnd" cmpd="sng" algn="ctr">
          <a:solidFill>
            <a:schemeClr val="accent5">
              <a:hueOff val="20796183"/>
              <a:satOff val="-568"/>
              <a:lumOff val="-3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DEB1A-BD34-804C-9A4B-6170AA9B636D}">
      <dsp:nvSpPr>
        <dsp:cNvPr id="0" name=""/>
        <dsp:cNvSpPr/>
      </dsp:nvSpPr>
      <dsp:spPr>
        <a:xfrm>
          <a:off x="3298" y="197164"/>
          <a:ext cx="3215580" cy="7088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Grow the STEAM Instructional Focus</a:t>
          </a:r>
        </a:p>
      </dsp:txBody>
      <dsp:txXfrm>
        <a:off x="3298" y="197164"/>
        <a:ext cx="3215580" cy="708863"/>
      </dsp:txXfrm>
    </dsp:sp>
    <dsp:sp modelId="{6D30F683-3799-CE44-A813-A298D9B516AC}">
      <dsp:nvSpPr>
        <dsp:cNvPr id="0" name=""/>
        <dsp:cNvSpPr/>
      </dsp:nvSpPr>
      <dsp:spPr>
        <a:xfrm>
          <a:off x="3298" y="906027"/>
          <a:ext cx="3215580" cy="22076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New and continuing teachers build mastery of PBL instruction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Expand STEAM curriculum to PreK</a:t>
          </a:r>
        </a:p>
      </dsp:txBody>
      <dsp:txXfrm>
        <a:off x="3298" y="906027"/>
        <a:ext cx="3215580" cy="2207623"/>
      </dsp:txXfrm>
    </dsp:sp>
    <dsp:sp modelId="{657F5920-4089-BD44-BB21-1BEC9463D176}">
      <dsp:nvSpPr>
        <dsp:cNvPr id="0" name=""/>
        <dsp:cNvSpPr/>
      </dsp:nvSpPr>
      <dsp:spPr>
        <a:xfrm>
          <a:off x="3669059" y="197164"/>
          <a:ext cx="3215580" cy="708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Engage the Community </a:t>
          </a:r>
        </a:p>
      </dsp:txBody>
      <dsp:txXfrm>
        <a:off x="3669059" y="197164"/>
        <a:ext cx="3215580" cy="708863"/>
      </dsp:txXfrm>
    </dsp:sp>
    <dsp:sp modelId="{B5A87795-BD13-6E4B-A85A-228199644908}">
      <dsp:nvSpPr>
        <dsp:cNvPr id="0" name=""/>
        <dsp:cNvSpPr/>
      </dsp:nvSpPr>
      <dsp:spPr>
        <a:xfrm>
          <a:off x="3669059" y="906027"/>
          <a:ext cx="3215580" cy="220762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Expand partnerships with families, businesses and organizations to provide authentic “clients” for PBL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Schoolwide PBL Innovation Showcases</a:t>
          </a:r>
        </a:p>
      </dsp:txBody>
      <dsp:txXfrm>
        <a:off x="3669059" y="906027"/>
        <a:ext cx="3215580" cy="2207623"/>
      </dsp:txXfrm>
    </dsp:sp>
    <dsp:sp modelId="{CFDE715F-9134-D64D-BD12-300DBD231E14}">
      <dsp:nvSpPr>
        <dsp:cNvPr id="0" name=""/>
        <dsp:cNvSpPr/>
      </dsp:nvSpPr>
      <dsp:spPr>
        <a:xfrm>
          <a:off x="7334821" y="197164"/>
          <a:ext cx="3215580" cy="7088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Create a Space to Innovate </a:t>
          </a:r>
        </a:p>
      </dsp:txBody>
      <dsp:txXfrm>
        <a:off x="7334821" y="197164"/>
        <a:ext cx="3215580" cy="708863"/>
      </dsp:txXfrm>
    </dsp:sp>
    <dsp:sp modelId="{C904965F-DE73-5C44-891E-8802C38403E2}">
      <dsp:nvSpPr>
        <dsp:cNvPr id="0" name=""/>
        <dsp:cNvSpPr/>
      </dsp:nvSpPr>
      <dsp:spPr>
        <a:xfrm>
          <a:off x="7334821" y="906027"/>
          <a:ext cx="3215580" cy="220762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Redesign instructional spaces to support PBL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Create a STEAM Lab with makerspace </a:t>
          </a:r>
        </a:p>
      </dsp:txBody>
      <dsp:txXfrm>
        <a:off x="7334821" y="906027"/>
        <a:ext cx="3215580" cy="220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98289-5D71-8C4E-92E9-FD095236E2E6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BAE2F-129D-EF44-9ADF-9DD7CF87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3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5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3-5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3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0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BAE2F-129D-EF44-9ADF-9DD7CF87BC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8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1/30/19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UtQbhLFyF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96CEB2-6276-4D9F-A58D-50C03B63F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8A296-6D29-704F-B4E2-A28A9D455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196"/>
          <a:stretch/>
        </p:blipFill>
        <p:spPr>
          <a:xfrm>
            <a:off x="20" y="10"/>
            <a:ext cx="4013178" cy="4805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77E26-6F04-7241-B84A-67BF168FC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37" r="17250" b="3"/>
          <a:stretch/>
        </p:blipFill>
        <p:spPr>
          <a:xfrm>
            <a:off x="4013201" y="-12278"/>
            <a:ext cx="4163148" cy="4537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21121-2DDC-0349-BDDD-8CDA11F38A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15253"/>
          <a:stretch/>
        </p:blipFill>
        <p:spPr>
          <a:xfrm>
            <a:off x="8176352" y="-1"/>
            <a:ext cx="4015645" cy="4537371"/>
          </a:xfrm>
          <a:prstGeom prst="rect">
            <a:avLst/>
          </a:prstGeom>
        </p:spPr>
      </p:pic>
      <p:sp>
        <p:nvSpPr>
          <p:cNvPr id="24" name="Freeform 18">
            <a:extLst>
              <a:ext uri="{FF2B5EF4-FFF2-40B4-BE49-F238E27FC236}">
                <a16:creationId xmlns:a16="http://schemas.microsoft.com/office/drawing/2014/main" id="{F161F996-D85D-4D74-BC7B-B1E4919E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rgbClr val="397E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F791D-E8E5-B648-BCAB-7FFF73CF1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817533"/>
            <a:ext cx="10572000" cy="779529"/>
          </a:xfrm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Instructional Focus and Exemplary Program—Science, Technology, Engineering, Arts and Mathematics (STEAM)</a:t>
            </a:r>
            <a:r>
              <a:rPr lang="en-US" sz="2400" dirty="0"/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F0675-84C4-6E48-8DAB-C8A6C8DBB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624341"/>
            <a:ext cx="10572000" cy="678585"/>
          </a:xfrm>
          <a:effectLst/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Building Our School Community </a:t>
            </a:r>
          </a:p>
          <a:p>
            <a:pPr>
              <a:lnSpc>
                <a:spcPct val="90000"/>
              </a:lnSpc>
            </a:pPr>
            <a:r>
              <a:rPr lang="en-US" sz="7200" dirty="0"/>
              <a:t>February 5, 2019</a:t>
            </a: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6F11FA-D45F-6646-8755-B2103B53FBB9}"/>
              </a:ext>
            </a:extLst>
          </p:cNvPr>
          <p:cNvSpPr txBox="1"/>
          <p:nvPr/>
        </p:nvSpPr>
        <p:spPr>
          <a:xfrm>
            <a:off x="6913418" y="537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99A2D-F790-554B-A3A0-EF5050D7FCB1}"/>
              </a:ext>
            </a:extLst>
          </p:cNvPr>
          <p:cNvSpPr txBox="1"/>
          <p:nvPr/>
        </p:nvSpPr>
        <p:spPr>
          <a:xfrm>
            <a:off x="6262777" y="6521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FCA8-9836-0A4E-B391-BC4BBBBC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sz="3700" dirty="0"/>
              <a:t>Where will we go next year and beyond?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553EF8-D984-4A4F-9D0E-30CC1B067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602424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967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witter logo">
            <a:extLst>
              <a:ext uri="{FF2B5EF4-FFF2-40B4-BE49-F238E27FC236}">
                <a16:creationId xmlns:a16="http://schemas.microsoft.com/office/drawing/2014/main" id="{02B88014-E107-D548-894C-FC8433A4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07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729A-B385-624F-8859-B5AFA7809FD3}"/>
              </a:ext>
            </a:extLst>
          </p:cNvPr>
          <p:cNvSpPr txBox="1">
            <a:spLocks/>
          </p:cNvSpPr>
          <p:nvPr/>
        </p:nvSpPr>
        <p:spPr>
          <a:xfrm>
            <a:off x="6469328" y="2883329"/>
            <a:ext cx="4880300" cy="13347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@</a:t>
            </a:r>
            <a:r>
              <a:rPr lang="en-US" sz="4000" dirty="0" err="1"/>
              <a:t>APSDrewSTEAM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E80E2-1998-8342-9E0D-060E8BAC06CC}"/>
              </a:ext>
            </a:extLst>
          </p:cNvPr>
          <p:cNvSpPr txBox="1"/>
          <p:nvPr/>
        </p:nvSpPr>
        <p:spPr>
          <a:xfrm>
            <a:off x="6036001" y="1932057"/>
            <a:ext cx="574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nk Free" panose="020F0502020204030204" pitchFamily="34" charset="0"/>
                <a:cs typeface="Ink Free" panose="020F0502020204030204" pitchFamily="34" charset="0"/>
              </a:rPr>
              <a:t>Check us out on Twitter </a:t>
            </a:r>
          </a:p>
        </p:txBody>
      </p:sp>
    </p:spTree>
    <p:extLst>
      <p:ext uri="{BB962C8B-B14F-4D97-AF65-F5344CB8AC3E}">
        <p14:creationId xmlns:p14="http://schemas.microsoft.com/office/powerpoint/2010/main" val="48029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EF276-1611-5345-B382-D99EB658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4502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DE8A2-73B1-4AFE-8FB9-BE4B66F39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E5ADB140-E61F-4DA4-A342-F5EF7077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CD732-7BA3-CD49-AFD6-6B54B39C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394943"/>
            <a:ext cx="11288972" cy="81663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Introductions </a:t>
            </a:r>
          </a:p>
        </p:txBody>
      </p:sp>
      <p:pic>
        <p:nvPicPr>
          <p:cNvPr id="1032" name="Picture 8" descr="https://lh4.googleusercontent.com/TGMehB7TzC363paqtZnRiEUFkyDHwaOvnKGUhgrVV5Gth7JHU5UB1DF0_qp2iBOwgmwC1ekRjIFpYKSqBmEeOh3LZM8NLult1342GpllQpbNeC0_iGLIgxCLXABRiYmoTlZxwKmEBIs">
            <a:extLst>
              <a:ext uri="{FF2B5EF4-FFF2-40B4-BE49-F238E27FC236}">
                <a16:creationId xmlns:a16="http://schemas.microsoft.com/office/drawing/2014/main" id="{C441BF31-6D5E-C64B-9EF5-F0D2A770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8" y="2416293"/>
            <a:ext cx="3338740" cy="24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4.googleusercontent.com/ii_0WcW2oNSGOrnD66Oyyw7MDRONp7iwuLc7dG_dYCUZfQAAMWoYy9Zz5m4K88fSVpgx9T9YMsoAg5nfFB4KSJP1Lr1XaV2viPB1EtFxVVdDIL3Ngmrw18Yd5sfKNw1mKePJxtqYRC8">
            <a:extLst>
              <a:ext uri="{FF2B5EF4-FFF2-40B4-BE49-F238E27FC236}">
                <a16:creationId xmlns:a16="http://schemas.microsoft.com/office/drawing/2014/main" id="{48102290-B3CA-794C-BB38-482E6852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71" y="2277013"/>
            <a:ext cx="2124459" cy="28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5.googleusercontent.com/wrUqbQqXRaSMR-eHcwlJ_x6UgWXHupCyWghAIWlEayDMb38n9gN2Q6V8ODjFTUQscVoYdJgBK2cMVcdZncNSn_AYolGe-q24oW0Oq0p041uqm_uqVeobrJFXoqwN8Bi7t7t4uH1Ry_k">
            <a:extLst>
              <a:ext uri="{FF2B5EF4-FFF2-40B4-BE49-F238E27FC236}">
                <a16:creationId xmlns:a16="http://schemas.microsoft.com/office/drawing/2014/main" id="{45461CAB-FBC8-CC4D-AD15-4281FA742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83" y="2416293"/>
            <a:ext cx="3324045" cy="24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42959E-4621-F744-AC63-0FC9CEC2988D}"/>
              </a:ext>
            </a:extLst>
          </p:cNvPr>
          <p:cNvSpPr txBox="1"/>
          <p:nvPr/>
        </p:nvSpPr>
        <p:spPr>
          <a:xfrm>
            <a:off x="8147808" y="5272427"/>
            <a:ext cx="33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Rachel Landry</a:t>
            </a:r>
          </a:p>
          <a:p>
            <a:pPr algn="ctr"/>
            <a:r>
              <a:rPr lang="en-US" dirty="0"/>
              <a:t>STEAM Coordinator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79E989-FECB-9B46-B752-CE2108267334}"/>
              </a:ext>
            </a:extLst>
          </p:cNvPr>
          <p:cNvSpPr txBox="1"/>
          <p:nvPr/>
        </p:nvSpPr>
        <p:spPr>
          <a:xfrm>
            <a:off x="4426629" y="5272427"/>
            <a:ext cx="33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Tracy Gaither </a:t>
            </a:r>
          </a:p>
          <a:p>
            <a:pPr algn="ctr"/>
            <a:r>
              <a:rPr lang="en-US" dirty="0"/>
              <a:t>Assistant Principal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343140-CB10-ED4B-B683-B3EF157BD5D2}"/>
              </a:ext>
            </a:extLst>
          </p:cNvPr>
          <p:cNvSpPr txBox="1"/>
          <p:nvPr/>
        </p:nvSpPr>
        <p:spPr>
          <a:xfrm>
            <a:off x="705452" y="5277622"/>
            <a:ext cx="33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Kimberley Graves</a:t>
            </a:r>
          </a:p>
          <a:p>
            <a:pPr algn="ctr"/>
            <a:r>
              <a:rPr lang="en-US" dirty="0"/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4048329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0AE9-6B69-6447-8B8F-BD3FE1C6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Agenda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16364E-244A-4E1E-A392-07368C904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69392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099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94DC2-2F4E-0348-9908-06D55DEC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918252"/>
            <a:ext cx="3365439" cy="3997635"/>
          </a:xfrm>
        </p:spPr>
        <p:txBody>
          <a:bodyPr anchor="t">
            <a:normAutofit/>
          </a:bodyPr>
          <a:lstStyle/>
          <a:p>
            <a:r>
              <a:rPr lang="en-US" sz="4400"/>
              <a:t>What is Drew’s Vision for STEAM?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C0A08-224B-794B-96C9-2440BE5D9CFF}"/>
              </a:ext>
            </a:extLst>
          </p:cNvPr>
          <p:cNvSpPr txBox="1"/>
          <p:nvPr/>
        </p:nvSpPr>
        <p:spPr>
          <a:xfrm>
            <a:off x="4771280" y="889085"/>
            <a:ext cx="7296720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Strengthening literacy, inquiry, problem-solving, critical thinking, collaboration and creativity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FB09A-D1D8-1945-A888-22FC2985F17B}"/>
              </a:ext>
            </a:extLst>
          </p:cNvPr>
          <p:cNvSpPr txBox="1"/>
          <p:nvPr/>
        </p:nvSpPr>
        <p:spPr>
          <a:xfrm>
            <a:off x="7440151" y="2411575"/>
            <a:ext cx="192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Through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884E8-24F4-3E41-A3AE-E80F3B0DDCBF}"/>
              </a:ext>
            </a:extLst>
          </p:cNvPr>
          <p:cNvSpPr txBox="1"/>
          <p:nvPr/>
        </p:nvSpPr>
        <p:spPr>
          <a:xfrm>
            <a:off x="5426366" y="3244334"/>
            <a:ext cx="153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dirty="0"/>
              <a:t>cience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BE610-D2BA-754A-9840-C960821A91D8}"/>
              </a:ext>
            </a:extLst>
          </p:cNvPr>
          <p:cNvSpPr txBox="1"/>
          <p:nvPr/>
        </p:nvSpPr>
        <p:spPr>
          <a:xfrm>
            <a:off x="7964142" y="3244334"/>
            <a:ext cx="108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</a:t>
            </a:r>
            <a:r>
              <a:rPr lang="en-US" sz="2400" dirty="0"/>
              <a:t>ath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56CD6-9363-1B49-88EF-ECB561214C0A}"/>
              </a:ext>
            </a:extLst>
          </p:cNvPr>
          <p:cNvSpPr txBox="1"/>
          <p:nvPr/>
        </p:nvSpPr>
        <p:spPr>
          <a:xfrm>
            <a:off x="9669293" y="3264940"/>
            <a:ext cx="218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</a:t>
            </a:r>
            <a:r>
              <a:rPr lang="en-US" sz="2400" dirty="0"/>
              <a:t>echnology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C2589-C751-C844-B87D-690DF67CAAD2}"/>
              </a:ext>
            </a:extLst>
          </p:cNvPr>
          <p:cNvSpPr txBox="1"/>
          <p:nvPr/>
        </p:nvSpPr>
        <p:spPr>
          <a:xfrm>
            <a:off x="6881431" y="4210976"/>
            <a:ext cx="3293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Interpreted through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08A8F4-7BB2-A840-93C4-A970E58A9FAD}"/>
              </a:ext>
            </a:extLst>
          </p:cNvPr>
          <p:cNvSpPr txBox="1"/>
          <p:nvPr/>
        </p:nvSpPr>
        <p:spPr>
          <a:xfrm>
            <a:off x="5658927" y="5313142"/>
            <a:ext cx="21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</a:t>
            </a:r>
            <a:r>
              <a:rPr lang="en-US" sz="2400" dirty="0"/>
              <a:t>ngineering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F6062-CD19-0640-A500-443A6A8746D6}"/>
              </a:ext>
            </a:extLst>
          </p:cNvPr>
          <p:cNvSpPr txBox="1"/>
          <p:nvPr/>
        </p:nvSpPr>
        <p:spPr>
          <a:xfrm>
            <a:off x="9499595" y="5339459"/>
            <a:ext cx="18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chemeClr val="accent1"/>
                </a:solidFill>
              </a:rPr>
              <a:t>A</a:t>
            </a:r>
            <a:r>
              <a:rPr lang="en-US" sz="2400" dirty="0"/>
              <a:t>rts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64B9E1-335C-1444-9F81-7041CCA83540}"/>
              </a:ext>
            </a:extLst>
          </p:cNvPr>
          <p:cNvCxnSpPr>
            <a:cxnSpLocks/>
          </p:cNvCxnSpPr>
          <p:nvPr/>
        </p:nvCxnSpPr>
        <p:spPr>
          <a:xfrm>
            <a:off x="9049762" y="2760621"/>
            <a:ext cx="1125117" cy="48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D05DDD-7467-734B-947E-ADB10F1CBBDA}"/>
              </a:ext>
            </a:extLst>
          </p:cNvPr>
          <p:cNvCxnSpPr>
            <a:cxnSpLocks/>
          </p:cNvCxnSpPr>
          <p:nvPr/>
        </p:nvCxnSpPr>
        <p:spPr>
          <a:xfrm>
            <a:off x="8419640" y="2812080"/>
            <a:ext cx="0" cy="46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389AC1-D61B-8743-8F6B-23103373FB87}"/>
              </a:ext>
            </a:extLst>
          </p:cNvPr>
          <p:cNvCxnSpPr/>
          <p:nvPr/>
        </p:nvCxnSpPr>
        <p:spPr>
          <a:xfrm flipH="1">
            <a:off x="6345382" y="2760621"/>
            <a:ext cx="1454727" cy="48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F66A2B-053E-2C4E-8C5B-BA7DBC06242E}"/>
              </a:ext>
            </a:extLst>
          </p:cNvPr>
          <p:cNvCxnSpPr/>
          <p:nvPr/>
        </p:nvCxnSpPr>
        <p:spPr>
          <a:xfrm flipH="1">
            <a:off x="6858000" y="4732253"/>
            <a:ext cx="602018" cy="580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EC7322-0DD0-9F4A-A21A-C039748D6DC3}"/>
              </a:ext>
            </a:extLst>
          </p:cNvPr>
          <p:cNvCxnSpPr/>
          <p:nvPr/>
        </p:nvCxnSpPr>
        <p:spPr>
          <a:xfrm>
            <a:off x="9268691" y="4732253"/>
            <a:ext cx="665018" cy="580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3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C40E8-3467-9746-A5BC-75715613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" y="2514600"/>
            <a:ext cx="4553984" cy="2236303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Project-Based Learning as the Delivery Model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E38911B9-33E0-4348-B924-DA8EBFB48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68104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059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2D5F-9247-3946-8E69-9ACCAEA3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PBL Defined 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DC555E3-65B7-0040-98AD-899E290F0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dirty="0"/>
              <a:t>“In project based learning, students are </a:t>
            </a:r>
            <a:r>
              <a:rPr lang="en-US" sz="2200" b="1" i="1" dirty="0"/>
              <a:t>pulled</a:t>
            </a:r>
            <a:r>
              <a:rPr lang="en-US" sz="2200" dirty="0"/>
              <a:t> (as opposed to pushed, as it might often feel) through the curriculum by a meaningful question to explore, an engaging real-world problem to solve, or a challenge to design or create something...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Before they can accomplish this, students need to inquire into the topic by asking questions and developing answers...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To demonstrate what they learn, students create products and make their work public to people beyond the classroom.”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- John </a:t>
            </a:r>
            <a:r>
              <a:rPr lang="en-US" sz="1700" dirty="0" err="1"/>
              <a:t>Larmer</a:t>
            </a:r>
            <a:r>
              <a:rPr lang="en-US" sz="1700" dirty="0"/>
              <a:t>, Buck Institute for Education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895DD627-8747-45C8-918C-C2B0B66DB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6138" y="2814638"/>
            <a:ext cx="2913062" cy="29130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5141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A4963-4D47-F345-9894-7B076090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47" y="2500772"/>
            <a:ext cx="3365439" cy="1510748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/>
              <a:t>What are we doing?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49ADCD-DA29-4CD4-A4DD-5E6875EBC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971593"/>
              </p:ext>
            </p:extLst>
          </p:nvPr>
        </p:nvGraphicFramePr>
        <p:xfrm>
          <a:off x="4756735" y="276045"/>
          <a:ext cx="7435265" cy="638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D96B85-7832-464F-8C23-860CADB75684}"/>
              </a:ext>
            </a:extLst>
          </p:cNvPr>
          <p:cNvSpPr txBox="1"/>
          <p:nvPr/>
        </p:nvSpPr>
        <p:spPr>
          <a:xfrm>
            <a:off x="6625087" y="2932981"/>
            <a:ext cx="376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2017-2019</a:t>
            </a:r>
          </a:p>
          <a:p>
            <a:pPr algn="ctr"/>
            <a:r>
              <a:rPr lang="en-US" sz="2400" b="1" dirty="0"/>
              <a:t>Laying the Groundwork</a:t>
            </a:r>
          </a:p>
        </p:txBody>
      </p:sp>
    </p:spTree>
    <p:extLst>
      <p:ext uri="{BB962C8B-B14F-4D97-AF65-F5344CB8AC3E}">
        <p14:creationId xmlns:p14="http://schemas.microsoft.com/office/powerpoint/2010/main" val="237080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1C55-C0E2-5242-A80F-8BBF356E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Project-Based Learning in Action 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8B937D9B-46D8-F946-9340-400D62316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57140" y="2222500"/>
            <a:ext cx="6877720" cy="363696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2FAA90-E8F0-C04C-A5E3-48C7A810FEDF}"/>
              </a:ext>
            </a:extLst>
          </p:cNvPr>
          <p:cNvSpPr/>
          <p:nvPr/>
        </p:nvSpPr>
        <p:spPr>
          <a:xfrm>
            <a:off x="4318108" y="6041480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youtu.be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mUtQbhLFyFI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EAE33-C53B-C643-91A9-DD8FC55E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080386"/>
            <a:ext cx="10572000" cy="1388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Gallery Walk </a:t>
            </a: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Footprints">
            <a:extLst>
              <a:ext uri="{FF2B5EF4-FFF2-40B4-BE49-F238E27FC236}">
                <a16:creationId xmlns:a16="http://schemas.microsoft.com/office/drawing/2014/main" id="{65743361-9083-4EE6-B1AC-0D88E178D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1377" y="884810"/>
            <a:ext cx="2320054" cy="2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430</Words>
  <Application>Microsoft Macintosh PowerPoint</Application>
  <PresentationFormat>Widescreen</PresentationFormat>
  <Paragraphs>79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Ink Free</vt:lpstr>
      <vt:lpstr>Wingdings 2</vt:lpstr>
      <vt:lpstr>Quotable</vt:lpstr>
      <vt:lpstr>Instructional Focus and Exemplary Program—Science, Technology, Engineering, Arts and Mathematics (STEAM) </vt:lpstr>
      <vt:lpstr>Introductions </vt:lpstr>
      <vt:lpstr>Agenda </vt:lpstr>
      <vt:lpstr>What is Drew’s Vision for STEAM? </vt:lpstr>
      <vt:lpstr>Project-Based Learning as the Delivery Model</vt:lpstr>
      <vt:lpstr>PBL Defined </vt:lpstr>
      <vt:lpstr>What are we doing? </vt:lpstr>
      <vt:lpstr>Project-Based Learning in Action </vt:lpstr>
      <vt:lpstr>Gallery Walk </vt:lpstr>
      <vt:lpstr>Where will we go next year and beyond?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Focus and Exemplary Program—Science, Technology, Engineering, Arts and Mathematics (STEAM) </dc:title>
  <dc:creator>Denbo, Rachel</dc:creator>
  <cp:lastModifiedBy>Denbo, Rachel</cp:lastModifiedBy>
  <cp:revision>1</cp:revision>
  <dcterms:created xsi:type="dcterms:W3CDTF">2019-01-30T19:56:27Z</dcterms:created>
  <dcterms:modified xsi:type="dcterms:W3CDTF">2019-01-30T19:57:50Z</dcterms:modified>
</cp:coreProperties>
</file>